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480048" cy="230124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Коротков Герман Владимирович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arlib.ru/upload/support/electroni_librari_sarapul/official%20sarapul/pocetnie_grajdane/Korotko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060848"/>
            <a:ext cx="244827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Красной Армии с марта 1943 года. </a:t>
            </a:r>
            <a:endParaRPr lang="ru-RU" dirty="0"/>
          </a:p>
        </p:txBody>
      </p:sp>
      <p:pic>
        <p:nvPicPr>
          <p:cNvPr id="4" name="Содержимое 3" descr="Знаковые события начала ХХ века, повлиявшие на ход российской истории :: Развлекательный портал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Форсирование </a:t>
            </a:r>
            <a:r>
              <a:rPr lang="ru-RU" dirty="0" smtClean="0"/>
              <a:t>Днепра</a:t>
            </a:r>
            <a:endParaRPr lang="ru-RU" dirty="0"/>
          </a:p>
        </p:txBody>
      </p:sp>
      <p:pic>
        <p:nvPicPr>
          <p:cNvPr id="4" name="Содержимое 3" descr="Санкт-Петербургская Образцовая типография орден Богдана Хмельницког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185495" cy="363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Принимал участие в освобождении Украины.</a:t>
            </a:r>
            <a:endParaRPr lang="ru-RU" dirty="0"/>
          </a:p>
        </p:txBody>
      </p:sp>
      <p:pic>
        <p:nvPicPr>
          <p:cNvPr id="4" name="Содержимое 3" descr="Освобождение Украины. На материалах, собранных в годы Великой Отечественной, Роман Кармен совместно с американцами создал филь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6326261" cy="35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За успешное форсирование </a:t>
            </a:r>
            <a:r>
              <a:rPr lang="ru-RU" sz="2800" dirty="0" smtClean="0"/>
              <a:t>Днепра </a:t>
            </a:r>
            <a:r>
              <a:rPr lang="ru-RU" sz="2800" dirty="0" smtClean="0"/>
              <a:t>сержанту Короткову Г.В. присвоено звание Героя Советского Союза. </a:t>
            </a:r>
            <a:endParaRPr lang="ru-RU" sz="2800" dirty="0"/>
          </a:p>
        </p:txBody>
      </p:sp>
      <p:pic>
        <p:nvPicPr>
          <p:cNvPr id="4" name="Содержимое 3" descr="Префектура ЮВАО - ОСВОБОЖДЕНИЕ ПРАВОБЕРЕЖНОЙ УКРАИНЫ - Новости проекта - Год учителя - Государственные программы города Москвы -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81642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&quot;День подлинника&quot; в Национальном музее РТ - - Новости и афиша музеев России - - www.Museum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88840"/>
            <a:ext cx="3962104" cy="342722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 войны продолжал службу в армии.</a:t>
            </a:r>
            <a:endParaRPr lang="ru-RU" dirty="0"/>
          </a:p>
        </p:txBody>
      </p:sp>
      <p:pic>
        <p:nvPicPr>
          <p:cNvPr id="4" name="Содержимое 3" descr="Сообщество Наши Геро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1124" y="1600200"/>
            <a:ext cx="345975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 2010 году Короткову Г.В. присвоено звание «Почетный гражданин города Сарапула»</a:t>
            </a:r>
            <a:endParaRPr lang="ru-RU" sz="3600" dirty="0"/>
          </a:p>
        </p:txBody>
      </p:sp>
      <p:pic>
        <p:nvPicPr>
          <p:cNvPr id="4" name="Содержимое 3" descr="Новости дока &quot;Интересное в СЕТИ&quot; :: NoNaM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3362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овости - Сайт администрации Кировского района города Новосибирс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00808"/>
            <a:ext cx="3096344" cy="451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4664893"/>
            <a:ext cx="2776736" cy="21931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Выполнил:</a:t>
            </a:r>
          </a:p>
          <a:p>
            <a:pPr>
              <a:buNone/>
            </a:pPr>
            <a:r>
              <a:rPr lang="ru-RU" dirty="0" smtClean="0"/>
              <a:t>Ивановская</a:t>
            </a:r>
          </a:p>
          <a:p>
            <a:pPr>
              <a:buNone/>
            </a:pPr>
            <a:r>
              <a:rPr lang="ru-RU" dirty="0" smtClean="0"/>
              <a:t>Ольга 9 «А»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</TotalTime>
  <Words>66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Коротков Герман Владимирович </vt:lpstr>
      <vt:lpstr>В Красной Армии с марта 1943 года. </vt:lpstr>
      <vt:lpstr>Форсирование Днепра</vt:lpstr>
      <vt:lpstr>Принимал участие в освобождении Украины.</vt:lpstr>
      <vt:lpstr>За успешное форсирование Днепра сержанту Короткову Г.В. присвоено звание Героя Советского Союза. </vt:lpstr>
      <vt:lpstr>После войны продолжал службу в армии.</vt:lpstr>
      <vt:lpstr>В 2010 году Короткову Г.В. присвоено звание «Почетный гражданин города Сарапула»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Коротков Герман Владимирович </dc:title>
  <cp:lastModifiedBy>Admin</cp:lastModifiedBy>
  <cp:revision>5</cp:revision>
  <dcterms:modified xsi:type="dcterms:W3CDTF">2014-12-04T12:54:32Z</dcterms:modified>
</cp:coreProperties>
</file>