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1C4EA54-686E-4B1C-989B-A057F1FDA4D8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D7B2B0E-A285-4D05-AF6D-E694C632FFE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51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0448" y="476672"/>
            <a:ext cx="828091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8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Удмуртия в 70-90 гг.</a:t>
            </a:r>
            <a:endParaRPr lang="ru-RU" sz="8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1279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52928" cy="6480720"/>
          </a:xfrm>
        </p:spPr>
        <p:txBody>
          <a:bodyPr>
            <a:normAutofit/>
          </a:bodyPr>
          <a:lstStyle/>
          <a:p>
            <a:r>
              <a:rPr lang="ru-RU" sz="2400" dirty="0"/>
              <a:t>Темпы промышленного развития Удмуртии опережали общесоюзные показатели, что ярче всего проявлялось в строительстве новых индустриальных объектов. В 1967 г. завод «</a:t>
            </a:r>
            <a:r>
              <a:rPr lang="ru-RU" sz="2400" dirty="0" err="1"/>
              <a:t>Ижтяжбуммаш</a:t>
            </a:r>
            <a:r>
              <a:rPr lang="ru-RU" sz="2400" dirty="0"/>
              <a:t>» произвел первую бумагоделательную машину. В 1971 г. в Глазове вступил в действие завод «</a:t>
            </a:r>
            <a:r>
              <a:rPr lang="ru-RU" sz="2400" dirty="0" err="1"/>
              <a:t>Химмаш</a:t>
            </a:r>
            <a:r>
              <a:rPr lang="ru-RU" sz="2400" dirty="0"/>
              <a:t>». В 1973 г. началось строительство завода пластмасс в Ижевске</a:t>
            </a:r>
            <a:r>
              <a:rPr lang="ru-RU" sz="2400" dirty="0" smtClean="0"/>
              <a:t>.</a:t>
            </a:r>
            <a:r>
              <a:rPr lang="ru-RU" sz="2400" dirty="0">
                <a:effectLst/>
              </a:rPr>
              <a:t> В 1973 г. </a:t>
            </a:r>
            <a:r>
              <a:rPr lang="ru-RU" sz="2400" dirty="0" err="1">
                <a:effectLst/>
              </a:rPr>
              <a:t>Воткинский</a:t>
            </a:r>
            <a:r>
              <a:rPr lang="ru-RU" sz="2400" dirty="0">
                <a:effectLst/>
              </a:rPr>
              <a:t> машиностроительный завод, по постановлению ЦК КПСС и Совета Министров СССР, стал основным центром по изготовлению оперативно-тактических и стратегических ракет «Пионер», «Ока», «Тополь», составивших основу Ракетных войск СССР. Всего </a:t>
            </a:r>
            <a:r>
              <a:rPr lang="ru-RU" sz="2400" dirty="0" err="1">
                <a:effectLst/>
              </a:rPr>
              <a:t>Воткинский</a:t>
            </a:r>
            <a:r>
              <a:rPr lang="ru-RU" sz="2400" dirty="0">
                <a:effectLst/>
              </a:rPr>
              <a:t> машиностроительный завод освоил в 1970-е гг. выпуск десяти образцов ракет.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901" y="-171400"/>
            <a:ext cx="7543800" cy="914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832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4749552" cy="27870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368152"/>
          </a:xfrm>
        </p:spPr>
        <p:txBody>
          <a:bodyPr/>
          <a:lstStyle/>
          <a:p>
            <a:r>
              <a:rPr lang="ru-RU" sz="3600" dirty="0" err="1">
                <a:effectLst/>
              </a:rPr>
              <a:t>Воткинский</a:t>
            </a:r>
            <a:r>
              <a:rPr lang="ru-RU" sz="3600" dirty="0">
                <a:effectLst/>
              </a:rPr>
              <a:t> машиностроительный завод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789040"/>
            <a:ext cx="4486493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38466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568952" cy="4154760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Укреплялось экономическое сотрудничество со странами </a:t>
            </a:r>
            <a:r>
              <a:rPr lang="ru-RU" dirty="0" err="1">
                <a:effectLst/>
              </a:rPr>
              <a:t>Европы.В</a:t>
            </a:r>
            <a:r>
              <a:rPr lang="ru-RU" dirty="0">
                <a:effectLst/>
              </a:rPr>
              <a:t> результате сотрудничества с французской фирмой «Рено» в Ижевске было открыто массовое производство легковых автомобилей «Москвич». Промышленное объединение «</a:t>
            </a:r>
            <a:r>
              <a:rPr lang="ru-RU" dirty="0" err="1">
                <a:effectLst/>
              </a:rPr>
              <a:t>Ижсталь</a:t>
            </a:r>
            <a:r>
              <a:rPr lang="ru-RU" dirty="0">
                <a:effectLst/>
              </a:rPr>
              <a:t>» совместно с Германской Демократической Республикой осуществило монтаж прокатного стана «250». Ижевская сталь, улучшенного качества, поставлялась в 30 зарубежных предприятий. Спросом за рубежом пользовались станки, мотоциклы, радиоаппаратура, нефтяное оборудование. В 1970-е гг. продукция промышленных предприятий Удмуртии поставлялась в 60 стран мира, а в начале 1980-х гг., в 70 стран.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211706"/>
            <a:ext cx="3528392" cy="26462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50169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2656"/>
            <a:ext cx="8568952" cy="6336704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Топливно-энергетический комплекс республики вступил в новую стадию развития. Началась промышленная добыча и эксплуатация нефти и газа. К 1983 г. по территории края были проложены пять нефтепроводов. Осваивались газовые месторождения. «Голубое топливо» поступило на предприятия и в жилые дома. Новым явлением в экономике стало техническое переоснащение деревообрабатывающей и легкой промышленности в районах республики. Мебельные фабрики, хлебные комбинаты, кондитерские производства обновили и расширили ассортимент выпускаемой продукции. Научно-технический прогресс внедрялся в развитие транспорта и связи.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6741368"/>
            <a:ext cx="7543800" cy="914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193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51920" y="4797152"/>
            <a:ext cx="5040560" cy="191676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Перевозчиков Владислав</a:t>
            </a:r>
          </a:p>
          <a:p>
            <a:r>
              <a:rPr lang="ru-RU" sz="2400" dirty="0" err="1" smtClean="0"/>
              <a:t>Колбин</a:t>
            </a:r>
            <a:r>
              <a:rPr lang="ru-RU" sz="2400" dirty="0" smtClean="0"/>
              <a:t> Артём</a:t>
            </a:r>
          </a:p>
          <a:p>
            <a:r>
              <a:rPr lang="ru-RU" sz="2400" dirty="0" smtClean="0"/>
              <a:t>Попов Егор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346448"/>
          </a:xfrm>
        </p:spPr>
        <p:txBody>
          <a:bodyPr/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3648" y="2909196"/>
            <a:ext cx="987354" cy="109740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>
            <a:stCxn id="6" idx="2"/>
          </p:cNvCxnSpPr>
          <p:nvPr/>
        </p:nvCxnSpPr>
        <p:spPr>
          <a:xfrm flipH="1">
            <a:off x="1814939" y="4006598"/>
            <a:ext cx="82386" cy="100793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2"/>
          </p:cNvCxnSpPr>
          <p:nvPr/>
        </p:nvCxnSpPr>
        <p:spPr>
          <a:xfrm flipH="1">
            <a:off x="1238875" y="4006598"/>
            <a:ext cx="658450" cy="100793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2"/>
          </p:cNvCxnSpPr>
          <p:nvPr/>
        </p:nvCxnSpPr>
        <p:spPr>
          <a:xfrm>
            <a:off x="1897325" y="4006598"/>
            <a:ext cx="121375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403648" y="5013176"/>
            <a:ext cx="432048" cy="108012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35696" y="5013176"/>
            <a:ext cx="216024" cy="108012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2987824" y="2492896"/>
            <a:ext cx="0" cy="16561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2987824" y="2492896"/>
            <a:ext cx="1512168" cy="8280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987824" y="2492896"/>
            <a:ext cx="432048" cy="828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067944" y="2492896"/>
            <a:ext cx="432048" cy="828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6-конечная звезда 37"/>
          <p:cNvSpPr/>
          <p:nvPr/>
        </p:nvSpPr>
        <p:spPr>
          <a:xfrm>
            <a:off x="3491880" y="2646739"/>
            <a:ext cx="396044" cy="504056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00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61</TotalTime>
  <Words>304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Презентация PowerPoint</vt:lpstr>
      <vt:lpstr>Презентация PowerPoint</vt:lpstr>
      <vt:lpstr>Воткинский машиностроительный завод</vt:lpstr>
      <vt:lpstr>Презентация PowerPoint</vt:lpstr>
      <vt:lpstr>Презентация PowerPoint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2015-05-14T20:17:15Z</dcterms:created>
  <dcterms:modified xsi:type="dcterms:W3CDTF">2015-05-14T21:18:26Z</dcterms:modified>
</cp:coreProperties>
</file>