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7E1B-1168-45DC-B09B-A8EC7F32BB5A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B291-3E10-4CF4-AACB-A27ECB9CB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ЗАДАЧИ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3000396"/>
          </a:xfrm>
        </p:spPr>
        <p:txBody>
          <a:bodyPr>
            <a:noAutofit/>
          </a:bodyPr>
          <a:lstStyle/>
          <a:p>
            <a:pPr algn="l"/>
            <a:r>
              <a:rPr lang="ru-RU" sz="6600" b="1" dirty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№1  </a:t>
            </a:r>
            <a:r>
              <a:rPr lang="ru-RU" sz="6600" b="1" dirty="0" smtClean="0"/>
              <a:t>У Оли было 5 кукол, а у Светы на 2 куклы больше. Сколько кукол у Светы?</a:t>
            </a:r>
            <a:endParaRPr lang="ru-RU" sz="6600" b="1" dirty="0"/>
          </a:p>
        </p:txBody>
      </p:sp>
      <p:pic>
        <p:nvPicPr>
          <p:cNvPr id="1026" name="Picture 2" descr="http://www.100book.ru/b10854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286123"/>
            <a:ext cx="1915468" cy="3368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/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№2</a:t>
            </a:r>
            <a:r>
              <a:rPr lang="ru-RU" sz="6600" b="1" dirty="0" smtClean="0"/>
              <a:t>   Купили 9 груш, а яблок на 2 меньше. Сколько яблок купили?</a:t>
            </a:r>
            <a:endParaRPr lang="ru-RU" sz="6600" b="1" dirty="0"/>
          </a:p>
        </p:txBody>
      </p:sp>
      <p:pic>
        <p:nvPicPr>
          <p:cNvPr id="15362" name="Picture 2" descr="http://www.visioncarlease.com/CAssets/CSkins/vision/images/revolution/appel-pe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110" y="3500438"/>
            <a:ext cx="5052931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solidFill>
                  <a:srgbClr val="FF0000"/>
                </a:solidFill>
              </a:rPr>
              <a:t>№3 </a:t>
            </a:r>
            <a:r>
              <a:rPr lang="ru-RU" sz="6000" b="1" dirty="0" smtClean="0"/>
              <a:t>Было 10 машин, </a:t>
            </a:r>
            <a:br>
              <a:rPr lang="ru-RU" sz="6000" b="1" dirty="0" smtClean="0"/>
            </a:br>
            <a:r>
              <a:rPr lang="ru-RU" sz="6000" b="1" dirty="0" smtClean="0"/>
              <a:t>а стало на 1 меньше. Сколько машин стало?</a:t>
            </a:r>
            <a:endParaRPr lang="ru-RU" sz="6000" b="1" dirty="0"/>
          </a:p>
        </p:txBody>
      </p:sp>
      <p:pic>
        <p:nvPicPr>
          <p:cNvPr id="16386" name="Picture 2" descr="http://user.vse42.ru/files/ui-536f39d4b84a79.7442405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286124"/>
            <a:ext cx="5100632" cy="3301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solidFill>
                  <a:srgbClr val="FF0000"/>
                </a:solidFill>
              </a:rPr>
              <a:t>                 №4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/>
              <a:t>Вася съел 3 пирожка, а Петя на 2 больше. Сколько пирожков съел Петя?</a:t>
            </a:r>
            <a:endParaRPr lang="ru-RU" sz="6000" b="1" dirty="0"/>
          </a:p>
        </p:txBody>
      </p:sp>
      <p:pic>
        <p:nvPicPr>
          <p:cNvPr id="1026" name="Picture 2" descr="http://img-fotki.yandex.ru/get/4110/frau-larina.5/0_314af_305bfe77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821908"/>
            <a:ext cx="3800444" cy="2850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/>
              <a:t>                   </a:t>
            </a:r>
            <a:r>
              <a:rPr lang="ru-RU" sz="6000" b="1" dirty="0" smtClean="0">
                <a:solidFill>
                  <a:srgbClr val="FF0000"/>
                </a:solidFill>
              </a:rPr>
              <a:t> №5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    На вокзале было </a:t>
            </a:r>
            <a:br>
              <a:rPr lang="ru-RU" sz="6000" b="1" dirty="0" smtClean="0"/>
            </a:br>
            <a:r>
              <a:rPr lang="ru-RU" sz="6000" b="1" dirty="0" smtClean="0"/>
              <a:t>8 поездов, а стало на 3 меньше. Сколько </a:t>
            </a:r>
            <a:r>
              <a:rPr lang="ru-RU" sz="6000" b="1" dirty="0" err="1" smtClean="0"/>
              <a:t>поез-дов</a:t>
            </a:r>
            <a:r>
              <a:rPr lang="ru-RU" sz="6000" b="1" dirty="0" smtClean="0"/>
              <a:t> стало?</a:t>
            </a:r>
            <a:endParaRPr lang="ru-RU" sz="6000" b="1" dirty="0"/>
          </a:p>
        </p:txBody>
      </p:sp>
      <p:pic>
        <p:nvPicPr>
          <p:cNvPr id="18436" name="Picture 4" descr="http://geohap.com/wp-content/uploads/2013/07/vokzal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714752"/>
            <a:ext cx="4330929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ЗАДАЧИ</vt:lpstr>
      <vt:lpstr> №1  У Оли было 5 кукол, а у Светы на 2 куклы больше. Сколько кукол у Светы?</vt:lpstr>
      <vt:lpstr> №2   Купили 9 груш, а яблок на 2 меньше. Сколько яблок купили?</vt:lpstr>
      <vt:lpstr>№3 Было 10 машин,  а стало на 1 меньше. Сколько машин стало?</vt:lpstr>
      <vt:lpstr>                 №4  Вася съел 3 пирожка, а Петя на 2 больше. Сколько пирожков съел Петя?</vt:lpstr>
      <vt:lpstr>                    №5      На вокзале было  8 поездов, а стало на 3 меньше. Сколько поез-дов стало?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dc:creator>admin</dc:creator>
  <cp:lastModifiedBy>admin</cp:lastModifiedBy>
  <cp:revision>4</cp:revision>
  <dcterms:created xsi:type="dcterms:W3CDTF">2015-11-21T17:36:04Z</dcterms:created>
  <dcterms:modified xsi:type="dcterms:W3CDTF">2015-11-21T18:09:12Z</dcterms:modified>
</cp:coreProperties>
</file>