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2" r:id="rId4"/>
    <p:sldId id="258" r:id="rId5"/>
    <p:sldId id="264" r:id="rId6"/>
    <p:sldId id="265" r:id="rId7"/>
    <p:sldId id="268" r:id="rId8"/>
    <p:sldId id="269" r:id="rId9"/>
    <p:sldId id="266" r:id="rId10"/>
    <p:sldId id="260" r:id="rId11"/>
    <p:sldId id="270" r:id="rId12"/>
    <p:sldId id="261" r:id="rId13"/>
    <p:sldId id="263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0" autoAdjust="0"/>
    <p:restoredTop sz="94660"/>
  </p:normalViewPr>
  <p:slideViewPr>
    <p:cSldViewPr>
      <p:cViewPr varScale="1">
        <p:scale>
          <a:sx n="87" d="100"/>
          <a:sy n="87" d="100"/>
        </p:scale>
        <p:origin x="-86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E7028C-8A13-4D42-BFE5-8F25B4EA9309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6D1A57-BF00-4717-83AA-DD779596AC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8458200" cy="1222375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</a:rPr>
              <a:t>Нилова О.А.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учитель истории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МОУ СОШ №3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58200" cy="158417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Формирование у обучающихся личностных представлений об основах российской гражданской идентичности, патриотизма средствами школьного музея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423521">
            <a:off x="1408502" y="3278397"/>
            <a:ext cx="3922020" cy="304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В жизни всегда есть место подвигу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Documents and Settings\Танечка\Рабочий стол\для О А\фото\DSCN08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355239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 18"/>
          <p:cNvSpPr txBox="1">
            <a:spLocks/>
          </p:cNvSpPr>
          <p:nvPr/>
        </p:nvSpPr>
        <p:spPr>
          <a:xfrm>
            <a:off x="1331640" y="5413892"/>
            <a:ext cx="7128792" cy="12315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Встреча с ветеранами Великой Отечественной Войны 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Documents and Settings\Танечка\Рабочий стол\для О А\музей\IMG_305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96036" y="2420888"/>
            <a:ext cx="3798651" cy="284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4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K:\DCIM\101MSDCF\DSC00718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67944" y="2672104"/>
            <a:ext cx="4887686" cy="374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K:\DCIM\101MSDCF\DSC00715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1052736"/>
            <a:ext cx="4068998" cy="323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7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Памяти павших будьте достойны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Оксана\IMG_161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0936" y="1772816"/>
            <a:ext cx="5489376" cy="41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9"/>
          <p:cNvSpPr>
            <a:spLocks noGrp="1"/>
          </p:cNvSpPr>
          <p:nvPr>
            <p:ph type="title"/>
          </p:nvPr>
        </p:nvSpPr>
        <p:spPr>
          <a:xfrm>
            <a:off x="251520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Знаменательные  мероприятия исторического кружка 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на 2013-2014 уч. год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19"/>
          <p:cNvSpPr txBox="1">
            <a:spLocks/>
          </p:cNvSpPr>
          <p:nvPr/>
        </p:nvSpPr>
        <p:spPr>
          <a:xfrm>
            <a:off x="323528" y="1484784"/>
            <a:ext cx="8686800" cy="3024336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ru-RU" sz="2200" dirty="0" smtClean="0">
              <a:solidFill>
                <a:srgbClr val="0070C0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rgbClr val="0070C0"/>
                </a:solidFill>
              </a:rPr>
              <a:t> </a:t>
            </a:r>
            <a:r>
              <a:rPr lang="ru-RU" sz="2200" u="sng" dirty="0" smtClean="0">
                <a:solidFill>
                  <a:srgbClr val="0070C0"/>
                </a:solidFill>
              </a:rPr>
              <a:t>Видеоконференция</a:t>
            </a:r>
            <a:r>
              <a:rPr lang="ru-RU" sz="2200" dirty="0" smtClean="0">
                <a:solidFill>
                  <a:srgbClr val="0070C0"/>
                </a:solidFill>
              </a:rPr>
              <a:t>, </a:t>
            </a:r>
            <a:r>
              <a:rPr lang="ru-RU" sz="2200" smtClean="0">
                <a:solidFill>
                  <a:srgbClr val="0070C0"/>
                </a:solidFill>
              </a:rPr>
              <a:t>посвященная 20-летию </a:t>
            </a:r>
            <a:r>
              <a:rPr lang="ru-RU" sz="2200" dirty="0" smtClean="0">
                <a:solidFill>
                  <a:srgbClr val="0070C0"/>
                </a:solidFill>
              </a:rPr>
              <a:t>со дня утверждения государственного герба РФ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rgbClr val="0070C0"/>
                </a:solidFill>
              </a:rPr>
              <a:t>70 лет начала операции по снятию блокады Ленинграда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rgbClr val="0070C0"/>
                </a:solidFill>
              </a:rPr>
              <a:t>90 лет первой конституции СССР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v"/>
            </a:pPr>
            <a:endParaRPr lang="ru-RU" sz="2000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6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107504" y="1988840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Спасибо за внимание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0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0070C0"/>
                </a:solidFill>
              </a:rPr>
              <a:t>Цель: воспитание  патриотизма у учащихся своей страны путем показа героической борьбы, подвигов талантов российских граждан – примеров для подражания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Заголовок 19"/>
          <p:cNvSpPr txBox="1">
            <a:spLocks/>
          </p:cNvSpPr>
          <p:nvPr/>
        </p:nvSpPr>
        <p:spPr>
          <a:xfrm>
            <a:off x="323528" y="1700808"/>
            <a:ext cx="8686800" cy="4104456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70C0"/>
                </a:solidFill>
              </a:rPr>
              <a:t>Задачи ПАТРИОТИЧЕСКОГО ВОСПИТАНИЯ НА СОВРЕМЕННОМ ЭТАПЕ: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70C0"/>
                </a:solidFill>
              </a:rPr>
              <a:t> РАСШИРИТЬ МОТИВАЦИЮ ИЗУЧЕНИЯ ИСТОРИИ Отечества;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70C0"/>
                </a:solidFill>
              </a:rPr>
              <a:t>Воспитать любовь и уважение к малой родине, предкам, семье;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70C0"/>
                </a:solidFill>
              </a:rPr>
              <a:t>Привить учащимся навыки исследовательской работы;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70C0"/>
                </a:solidFill>
              </a:rPr>
              <a:t>Создать условия для проявления творческих способностей каждого ребенка.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endParaRPr lang="ru-RU" sz="2000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Формы работы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19"/>
          <p:cNvSpPr txBox="1">
            <a:spLocks/>
          </p:cNvSpPr>
          <p:nvPr/>
        </p:nvSpPr>
        <p:spPr>
          <a:xfrm>
            <a:off x="323528" y="1484784"/>
            <a:ext cx="8686800" cy="367240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ru-RU" sz="2000" dirty="0" smtClean="0">
              <a:solidFill>
                <a:srgbClr val="0070C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rgbClr val="0070C0"/>
                </a:solidFill>
              </a:rPr>
              <a:t>радиолинейки, посвященные каждой знаменательной дате;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rgbClr val="0070C0"/>
                </a:solidFill>
              </a:rPr>
              <a:t>Создают экспозиции, посвященные определенной теме, в ходе которых учатся работать как индивидуально, так и в разновозрастных группах;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2200" dirty="0" smtClean="0">
                <a:solidFill>
                  <a:srgbClr val="0070C0"/>
                </a:solidFill>
              </a:rPr>
              <a:t>экскурсии;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endParaRPr lang="ru-RU" sz="2000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7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Исторический музей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Documents and Settings\Танечка\Рабочий стол\для О А\музей\IMG_305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252059"/>
            <a:ext cx="3024336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Танечка\Рабочий стол\для О А\музей\IMG_305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4149080"/>
            <a:ext cx="3291840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Танечка\Рабочий стол\для О А\музей\IMG_305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322766"/>
            <a:ext cx="3240360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История рождения и развития школы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 descr="H:\DCIM\103CANON\IMG_30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1978268" y="2019857"/>
            <a:ext cx="5196125" cy="389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3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Моя школьная семейная династия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098" name="Picture 2" descr="H:\DCIM\103CANON\IMG_30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8104" y="1556792"/>
            <a:ext cx="604867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4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Школьные военно-спортивные соревнования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Оксана\IMG_224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338990"/>
            <a:ext cx="3960440" cy="297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Оксана\IMG_228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5" y="1284117"/>
            <a:ext cx="3915962" cy="293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Смотр-конкурс лучших школьных музеев истории Вов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074" name="Picture 2" descr="K:\DCIM\101MSDCF\DSC0071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71801" y="1458686"/>
            <a:ext cx="3639885" cy="497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54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86800" cy="170080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История изучения героических страниц прошлого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Documents and Settings\Танечка\Рабочий стол\для О А\музей\IMG_305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5616624" cy="421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3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270</TotalTime>
  <Words>184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Нилова О.А. учитель истории МОУ СОШ №3</vt:lpstr>
      <vt:lpstr>Цель: воспитание  патриотизма у учащихся своей страны путем показа героической борьбы, подвигов талантов российских граждан – примеров для подражания</vt:lpstr>
      <vt:lpstr>Формы работы</vt:lpstr>
      <vt:lpstr>Исторический музей</vt:lpstr>
      <vt:lpstr>История рождения и развития школы</vt:lpstr>
      <vt:lpstr>Моя школьная семейная династия</vt:lpstr>
      <vt:lpstr>Школьные военно-спортивные соревнования</vt:lpstr>
      <vt:lpstr>Смотр-конкурс лучших школьных музеев истории Вов</vt:lpstr>
      <vt:lpstr>История изучения героических страниц прошлого</vt:lpstr>
      <vt:lpstr>В жизни всегда есть место подвигу</vt:lpstr>
      <vt:lpstr>Презентация PowerPoint</vt:lpstr>
      <vt:lpstr>Памяти павших будьте достойны</vt:lpstr>
      <vt:lpstr>Знаменательные  мероприятия исторического кружка  на 2013-2014 уч. год</vt:lpstr>
      <vt:lpstr>Спасибо за внимание</vt:lpstr>
    </vt:vector>
  </TitlesOfParts>
  <Company>Школа №3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03</dc:creator>
  <cp:lastModifiedBy>Танечка</cp:lastModifiedBy>
  <cp:revision>29</cp:revision>
  <dcterms:created xsi:type="dcterms:W3CDTF">2010-09-23T08:42:41Z</dcterms:created>
  <dcterms:modified xsi:type="dcterms:W3CDTF">2015-12-17T22:10:33Z</dcterms:modified>
</cp:coreProperties>
</file>