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62" r:id="rId3"/>
    <p:sldId id="263" r:id="rId4"/>
    <p:sldId id="267" r:id="rId5"/>
    <p:sldId id="265" r:id="rId6"/>
    <p:sldId id="266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3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E7929-DB37-446D-9BB9-BC0C620E4A03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E3162-1CE7-4560-908F-F68593912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E4F5-17B0-4325-BFE1-4A126C047072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795-CE54-4766-81FE-95E84502F6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E4F5-17B0-4325-BFE1-4A126C047072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795-CE54-4766-81FE-95E84502F6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E4F5-17B0-4325-BFE1-4A126C047072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795-CE54-4766-81FE-95E84502F6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E4F5-17B0-4325-BFE1-4A126C047072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795-CE54-4766-81FE-95E84502F6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E4F5-17B0-4325-BFE1-4A126C047072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795-CE54-4766-81FE-95E84502F6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E4F5-17B0-4325-BFE1-4A126C047072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795-CE54-4766-81FE-95E84502F6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E4F5-17B0-4325-BFE1-4A126C047072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795-CE54-4766-81FE-95E84502F6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E4F5-17B0-4325-BFE1-4A126C047072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795-CE54-4766-81FE-95E84502F6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E4F5-17B0-4325-BFE1-4A126C047072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795-CE54-4766-81FE-95E84502F6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E4F5-17B0-4325-BFE1-4A126C047072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795-CE54-4766-81FE-95E84502F6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E4F5-17B0-4325-BFE1-4A126C047072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795-CE54-4766-81FE-95E84502F6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AE4F5-17B0-4325-BFE1-4A126C047072}" type="datetimeFigureOut">
              <a:rPr lang="ru-RU" smtClean="0"/>
              <a:pPr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82795-CE54-4766-81FE-95E84502F6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520279"/>
          </a:xfrm>
        </p:spPr>
        <p:txBody>
          <a:bodyPr>
            <a:normAutofit/>
          </a:bodyPr>
          <a:lstStyle/>
          <a:p>
            <a:r>
              <a:rPr lang="ru-RU" dirty="0" smtClean="0"/>
              <a:t>Презентация к бинарному уроку по курсу русский язык и </a:t>
            </a:r>
            <a:r>
              <a:rPr lang="ru-RU" dirty="0" err="1" smtClean="0"/>
              <a:t>обж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Преподаватели Петракова Антонина Николаевна и Сорокина Тамара Сергеевна</a:t>
            </a:r>
          </a:p>
          <a:p>
            <a:r>
              <a:rPr lang="ru-RU" dirty="0" smtClean="0"/>
              <a:t>ГБОУСОШ162 </a:t>
            </a:r>
            <a:r>
              <a:rPr lang="ru-RU" dirty="0" smtClean="0"/>
              <a:t>Калининского района Санкт – Петербурга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пав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3888432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16016" y="1916832"/>
            <a:ext cx="4032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Пожар - неконтролируемое распространение огня.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Чем опасен пожар?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Определения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Ядовитый</a:t>
            </a:r>
          </a:p>
          <a:p>
            <a:r>
              <a:rPr lang="ru-RU" sz="3600" dirty="0" smtClean="0"/>
              <a:t>Высокая</a:t>
            </a:r>
          </a:p>
          <a:p>
            <a:r>
              <a:rPr lang="ru-RU" sz="3600" dirty="0" smtClean="0"/>
              <a:t>Плохая</a:t>
            </a:r>
            <a:endParaRPr lang="ru-RU" sz="3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Поражающие факторы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sz="3600" dirty="0" smtClean="0"/>
              <a:t>Дым</a:t>
            </a:r>
          </a:p>
          <a:p>
            <a:r>
              <a:rPr lang="ru-RU" sz="3600" dirty="0" smtClean="0"/>
              <a:t>Температура</a:t>
            </a:r>
          </a:p>
          <a:p>
            <a:r>
              <a:rPr lang="ru-RU" sz="3600" dirty="0" smtClean="0"/>
              <a:t>Видимость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Отгадайте загадки, подчеркните однородные члены 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FF0000"/>
                </a:solidFill>
              </a:rPr>
              <a:t>Шипит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ru-RU" u="sng" dirty="0" smtClean="0">
                <a:solidFill>
                  <a:srgbClr val="FF0000"/>
                </a:solidFill>
              </a:rPr>
              <a:t>злится</a:t>
            </a:r>
            <a:r>
              <a:rPr lang="ru-RU" dirty="0" smtClean="0">
                <a:solidFill>
                  <a:srgbClr val="FF0000"/>
                </a:solidFill>
              </a:rPr>
              <a:t>, а воды </a:t>
            </a:r>
            <a:r>
              <a:rPr lang="ru-RU" u="sng" dirty="0" smtClean="0">
                <a:solidFill>
                  <a:srgbClr val="FF0000"/>
                </a:solidFill>
              </a:rPr>
              <a:t>не боится </a:t>
            </a:r>
            <a:r>
              <a:rPr lang="ru-RU" b="1" dirty="0" smtClean="0"/>
              <a:t>(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Всё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u="sng" dirty="0" smtClean="0">
                <a:solidFill>
                  <a:srgbClr val="7030A0"/>
                </a:solidFill>
              </a:rPr>
              <a:t>ест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u="sng" dirty="0" smtClean="0">
                <a:solidFill>
                  <a:srgbClr val="7030A0"/>
                </a:solidFill>
              </a:rPr>
              <a:t>не наестся</a:t>
            </a:r>
            <a:r>
              <a:rPr lang="ru-RU" dirty="0" smtClean="0">
                <a:solidFill>
                  <a:srgbClr val="7030A0"/>
                </a:solidFill>
              </a:rPr>
              <a:t>, а </a:t>
            </a:r>
            <a:r>
              <a:rPr lang="ru-RU" u="sng" dirty="0" smtClean="0">
                <a:solidFill>
                  <a:srgbClr val="7030A0"/>
                </a:solidFill>
              </a:rPr>
              <a:t>пьёт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u="sng" dirty="0" smtClean="0">
                <a:solidFill>
                  <a:srgbClr val="7030A0"/>
                </a:solidFill>
              </a:rPr>
              <a:t>– умирает </a:t>
            </a:r>
            <a:r>
              <a:rPr lang="ru-RU" b="1" dirty="0" smtClean="0"/>
              <a:t>(</a:t>
            </a:r>
          </a:p>
          <a:p>
            <a:r>
              <a:rPr lang="ru-RU" u="sng" dirty="0" smtClean="0"/>
              <a:t>Летала</a:t>
            </a:r>
            <a:r>
              <a:rPr lang="ru-RU" dirty="0" smtClean="0"/>
              <a:t> мошка -сосновая ножка,</a:t>
            </a:r>
            <a:br>
              <a:rPr lang="ru-RU" dirty="0" smtClean="0"/>
            </a:br>
            <a:r>
              <a:rPr lang="ru-RU" dirty="0" smtClean="0"/>
              <a:t>на стог </a:t>
            </a:r>
            <a:r>
              <a:rPr lang="ru-RU" u="sng" dirty="0" smtClean="0"/>
              <a:t>села </a:t>
            </a:r>
            <a:r>
              <a:rPr lang="ru-RU" dirty="0" smtClean="0"/>
              <a:t>- всё сено </a:t>
            </a:r>
            <a:r>
              <a:rPr lang="ru-RU" u="sng" dirty="0" smtClean="0"/>
              <a:t>съела</a:t>
            </a:r>
            <a:r>
              <a:rPr lang="ru-RU" dirty="0" smtClean="0"/>
              <a:t> (</a:t>
            </a:r>
            <a:endParaRPr lang="ru-RU" b="1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Кротким пленником годами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Я </a:t>
            </a:r>
            <a:r>
              <a:rPr lang="ru-RU" u="sng" dirty="0" smtClean="0">
                <a:solidFill>
                  <a:srgbClr val="FF0000"/>
                </a:solidFill>
              </a:rPr>
              <a:t>живу</a:t>
            </a:r>
            <a:r>
              <a:rPr lang="ru-RU" dirty="0" smtClean="0">
                <a:solidFill>
                  <a:srgbClr val="FF0000"/>
                </a:solidFill>
              </a:rPr>
              <a:t> внутри печи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ru-RU" u="sng" dirty="0" smtClean="0">
                <a:solidFill>
                  <a:srgbClr val="FF0000"/>
                </a:solidFill>
              </a:rPr>
              <a:t>варю</a:t>
            </a:r>
            <a:r>
              <a:rPr lang="ru-RU" dirty="0" smtClean="0">
                <a:solidFill>
                  <a:srgbClr val="FF0000"/>
                </a:solidFill>
              </a:rPr>
              <a:t> супы с борщами,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u="sng" dirty="0" smtClean="0">
                <a:solidFill>
                  <a:srgbClr val="FF0000"/>
                </a:solidFill>
              </a:rPr>
              <a:t>Выпекаю</a:t>
            </a:r>
            <a:r>
              <a:rPr lang="ru-RU" dirty="0" smtClean="0">
                <a:solidFill>
                  <a:srgbClr val="FF0000"/>
                </a:solidFill>
              </a:rPr>
              <a:t> калачи  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948264" y="1556792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Огонь)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524328" y="2204864"/>
            <a:ext cx="1619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Огонь )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3356992"/>
            <a:ext cx="23762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спичка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68144" y="5733256"/>
            <a:ext cx="23042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огонь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 Дети, при пожаре позвоните по телефону 01</a:t>
            </a:r>
          </a:p>
          <a:p>
            <a:pPr>
              <a:buNone/>
            </a:pPr>
            <a:r>
              <a:rPr lang="ru-RU" dirty="0" smtClean="0"/>
              <a:t>2 Позовите на помощь взрослых.</a:t>
            </a:r>
          </a:p>
          <a:p>
            <a:pPr>
              <a:buNone/>
            </a:pPr>
            <a:r>
              <a:rPr lang="ru-RU" dirty="0" smtClean="0"/>
              <a:t>3 Если вы не имеете телефона, то позовите соседей и сообщите о пожаре.</a:t>
            </a:r>
          </a:p>
          <a:p>
            <a:pPr>
              <a:buNone/>
            </a:pPr>
            <a:r>
              <a:rPr lang="ru-RU" dirty="0" smtClean="0"/>
              <a:t>4 Если огонь небольшой, попробуйте потушить его самостоятельно.</a:t>
            </a:r>
          </a:p>
          <a:p>
            <a:pPr>
              <a:buNone/>
            </a:pPr>
            <a:r>
              <a:rPr lang="ru-RU" dirty="0" smtClean="0"/>
              <a:t>5 Соблюдение правил противопожарной безопасности  - залог сохранения жизни людей.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Выполнить 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Укажите номера простых предложений.</a:t>
            </a:r>
          </a:p>
          <a:p>
            <a:r>
              <a:rPr lang="ru-RU" b="1" dirty="0" smtClean="0"/>
              <a:t>Укажите номер предложения с обращениями</a:t>
            </a:r>
          </a:p>
          <a:p>
            <a:r>
              <a:rPr lang="ru-RU" b="1" dirty="0" smtClean="0"/>
              <a:t>Укажите номера побудительных  предложений.</a:t>
            </a:r>
          </a:p>
          <a:p>
            <a:r>
              <a:rPr lang="ru-RU" b="1" dirty="0" smtClean="0"/>
              <a:t> Укажите номер предложения, в котором подлежащее и сказуемое – </a:t>
            </a:r>
            <a:r>
              <a:rPr lang="ru-RU" b="1" dirty="0" err="1" smtClean="0"/>
              <a:t>существ.в</a:t>
            </a:r>
            <a:r>
              <a:rPr lang="ru-RU" b="1" dirty="0" smtClean="0"/>
              <a:t> И. п.</a:t>
            </a:r>
          </a:p>
          <a:p>
            <a:r>
              <a:rPr lang="ru-RU" b="1" dirty="0" smtClean="0"/>
              <a:t>Укажите номер предложения, которое соответствует схеме: сказуемое, обстоятельство, дополнение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740352" y="148478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1,2,5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0" y="234888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872" y="3212976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1,   2,  3, 4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00392" y="3933056"/>
            <a:ext cx="1043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5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28184" y="522920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2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 огнём бороться мы должны, мы смелые работники,</a:t>
            </a:r>
          </a:p>
          <a:p>
            <a:r>
              <a:rPr lang="ru-RU" sz="2400" b="1" dirty="0" smtClean="0"/>
              <a:t>С водою мы напарники. Мы очень людям всем нужны,</a:t>
            </a:r>
          </a:p>
          <a:p>
            <a:r>
              <a:rPr lang="ru-RU" sz="2400" b="1" dirty="0" smtClean="0"/>
              <a:t>Так кто же мы  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844824"/>
            <a:ext cx="7632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Всё ест не наедается, а пьёт – умирает     </a:t>
            </a:r>
          </a:p>
          <a:p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780928"/>
            <a:ext cx="676875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/>
          </a:p>
          <a:p>
            <a:endParaRPr lang="ru-RU" sz="2400" b="1" dirty="0" smtClean="0"/>
          </a:p>
          <a:p>
            <a:r>
              <a:rPr lang="ru-RU" sz="3600" b="1" dirty="0" smtClean="0">
                <a:solidFill>
                  <a:srgbClr val="0070C0"/>
                </a:solidFill>
              </a:rPr>
              <a:t>      В маленьком амбаре держат                сто пожаров. </a:t>
            </a:r>
          </a:p>
          <a:p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422108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/>
          </a:p>
          <a:p>
            <a:endParaRPr lang="ru-RU" sz="3600" b="1" dirty="0" smtClean="0"/>
          </a:p>
          <a:p>
            <a:r>
              <a:rPr lang="ru-RU" sz="3600" b="1" dirty="0" smtClean="0"/>
              <a:t>      Без ног бежит , без огня горит, без      зубов кусается </a:t>
            </a:r>
          </a:p>
          <a:p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170080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ПОЖАРНИКИ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92080" y="2852936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ОГОНЬ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08104" y="4149080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спички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594928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ТОК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9" grpId="1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251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к бинарному уроку по курсу русский язык и обж</vt:lpstr>
      <vt:lpstr>Слайд 2</vt:lpstr>
      <vt:lpstr>Чем опасен пожар? </vt:lpstr>
      <vt:lpstr>Отгадайте загадки, подчеркните однородные члены предложения</vt:lpstr>
      <vt:lpstr>Памятка.</vt:lpstr>
      <vt:lpstr>Выполнить тест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км</dc:creator>
  <cp:lastModifiedBy>км</cp:lastModifiedBy>
  <cp:revision>92</cp:revision>
  <dcterms:created xsi:type="dcterms:W3CDTF">2015-11-15T16:16:34Z</dcterms:created>
  <dcterms:modified xsi:type="dcterms:W3CDTF">2015-12-23T19:11:01Z</dcterms:modified>
</cp:coreProperties>
</file>