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BFA-E05D-41DB-AC7B-7ED1487E7D15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3BE8-F9C8-4D59-9854-1D2CCE176E1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BFA-E05D-41DB-AC7B-7ED1487E7D15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3BE8-F9C8-4D59-9854-1D2CCE176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BFA-E05D-41DB-AC7B-7ED1487E7D15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3BE8-F9C8-4D59-9854-1D2CCE176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BFA-E05D-41DB-AC7B-7ED1487E7D15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3BE8-F9C8-4D59-9854-1D2CCE176E1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BFA-E05D-41DB-AC7B-7ED1487E7D15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3BE8-F9C8-4D59-9854-1D2CCE176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BFA-E05D-41DB-AC7B-7ED1487E7D15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3BE8-F9C8-4D59-9854-1D2CCE176E1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BFA-E05D-41DB-AC7B-7ED1487E7D15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3BE8-F9C8-4D59-9854-1D2CCE176E1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BFA-E05D-41DB-AC7B-7ED1487E7D15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3BE8-F9C8-4D59-9854-1D2CCE176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BFA-E05D-41DB-AC7B-7ED1487E7D15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3BE8-F9C8-4D59-9854-1D2CCE176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BFA-E05D-41DB-AC7B-7ED1487E7D15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3BE8-F9C8-4D59-9854-1D2CCE176E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5BFA-E05D-41DB-AC7B-7ED1487E7D15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3BE8-F9C8-4D59-9854-1D2CCE176E1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1C5BFA-E05D-41DB-AC7B-7ED1487E7D15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0B3BE8-F9C8-4D59-9854-1D2CCE176E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rigotovimvkusno.com/627066450667375358/darenomu-konyu-v-zubyi-ne-smotryat-a-nado-ili-ne-ochen-horoshie-podarki/?utm_source=yandex&amp;utm_medium=email&amp;utm_campaign=daily&amp;utm_content=butto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725144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Учитель технологии ГБОУ школы № 409</a:t>
            </a:r>
          </a:p>
          <a:p>
            <a:r>
              <a:rPr lang="ru-RU" sz="2000" smtClean="0">
                <a:solidFill>
                  <a:schemeClr val="tx1"/>
                </a:solidFill>
              </a:rPr>
              <a:t>Безденежных Н.П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8280920" cy="179316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3600" dirty="0"/>
              <a:t>"</a:t>
            </a:r>
            <a:r>
              <a:rPr lang="ru-RU" sz="3600" dirty="0">
                <a:solidFill>
                  <a:srgbClr val="7030A0"/>
                </a:solidFill>
              </a:rPr>
              <a:t>Дареному коню в зубы не </a:t>
            </a:r>
            <a:r>
              <a:rPr lang="ru-RU" sz="3600" dirty="0" smtClean="0">
                <a:solidFill>
                  <a:srgbClr val="7030A0"/>
                </a:solidFill>
              </a:rPr>
              <a:t>смотрят»</a:t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0" dirty="0" smtClean="0">
                <a:solidFill>
                  <a:srgbClr val="7030A0"/>
                </a:solidFill>
              </a:rPr>
              <a:t>(или не очень хорошие подарки)</a:t>
            </a:r>
            <a:r>
              <a:rPr lang="ru-RU" sz="3600" b="0" dirty="0">
                <a:solidFill>
                  <a:srgbClr val="7030A0"/>
                </a:solidFill>
              </a:rPr>
              <a:t/>
            </a:r>
            <a:br>
              <a:rPr lang="ru-RU" sz="3600" b="0" dirty="0">
                <a:solidFill>
                  <a:srgbClr val="7030A0"/>
                </a:solidFill>
              </a:rPr>
            </a:br>
            <a:endParaRPr lang="ru-RU" sz="3600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6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248142"/>
            <a:ext cx="54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Неподходящие цветы. Язык цветов – вообще наука сложная. Поэтому лучше заранее узнать, какие цветы любит человек. Засушенные растения можно дарить только в том случае, если человек от них без ума. Если вам подарили комнатный цветок не поскупитесь – одарите </a:t>
            </a:r>
            <a:r>
              <a:rPr lang="ru-RU" sz="2400" dirty="0" err="1"/>
              <a:t>добродетеля</a:t>
            </a:r>
            <a:r>
              <a:rPr lang="ru-RU" sz="2400" dirty="0"/>
              <a:t> денежкой, иначе цветок завянет</a:t>
            </a:r>
            <a:r>
              <a:rPr lang="ru-RU" dirty="0"/>
              <a:t>.</a:t>
            </a:r>
          </a:p>
        </p:txBody>
      </p:sp>
      <p:pic>
        <p:nvPicPr>
          <p:cNvPr id="8196" name="Picture 4" descr="http://s03.radikal.ru/i176/0909/e6/fc6bf91b6cf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184786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1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473458"/>
            <a:ext cx="54726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Нелюбимое </a:t>
            </a:r>
            <a:r>
              <a:rPr lang="ru-RU" sz="2400" dirty="0"/>
              <a:t>животное. </a:t>
            </a:r>
            <a:r>
              <a:rPr lang="ru-RU" sz="2400" dirty="0" smtClean="0"/>
              <a:t>Такой </a:t>
            </a:r>
            <a:r>
              <a:rPr lang="ru-RU" sz="2400" dirty="0"/>
              <a:t>подарок не принесет </a:t>
            </a:r>
            <a:r>
              <a:rPr lang="ru-RU" sz="2400" dirty="0" smtClean="0"/>
              <a:t>радости, </a:t>
            </a:r>
            <a:r>
              <a:rPr lang="ru-RU" sz="2400" dirty="0"/>
              <a:t>а только хлопоты. </a:t>
            </a:r>
            <a:r>
              <a:rPr lang="ru-RU" sz="2400" dirty="0" smtClean="0"/>
              <a:t>А </a:t>
            </a:r>
            <a:r>
              <a:rPr lang="ru-RU" sz="2400" dirty="0"/>
              <a:t>если вам подарили котенка, щенка или морскую </a:t>
            </a:r>
            <a:r>
              <a:rPr lang="ru-RU" sz="2400" dirty="0" smtClean="0"/>
              <a:t>свинку), </a:t>
            </a:r>
            <a:r>
              <a:rPr lang="ru-RU" sz="2400" dirty="0"/>
              <a:t>то нужно обязательно дать за него мелкую денежку, иначе животное погибнет или убежит. </a:t>
            </a:r>
          </a:p>
        </p:txBody>
      </p:sp>
      <p:pic>
        <p:nvPicPr>
          <p:cNvPr id="9220" name="Picture 4" descr="http://4.bp.blogspot.com/-4NXKaimjzqc/Uw2_-ZR_elI/AAAAAAAAAVU/GVKhCaWfOlQ/s1600/%D0%BA%D0%BE%D1%82%D0%B5%D0%BD%D0%BE%D0%BA+%D0%B3%D0%B0%D0%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656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2348880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Нельзя дарить косметику, парфюмерию и предметы одежды, если не имеешь точного представления о вкусах и предпочтениях того, кому даришь.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72" y="2443103"/>
            <a:ext cx="3074130" cy="175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475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551837"/>
            <a:ext cx="5814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http://prigotovimvkusno.com/627066450667375358/darenomu-konyu-v-zubyi-ne-smotryat-a-nado-ili-ne-ochen-horoshie-podarki/?utm_source=yandex&amp;utm_medium=email&amp;utm_campaign=daily&amp;utm_content=button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77281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СПАСИБО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2775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3573016"/>
            <a:ext cx="8496944" cy="8048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Выбирая подарок на день рождения, свадьбу, годовщину свадьбы или юбилей, нужно помнить о том, что многие люди суеверны и к некоторым подаркам относятся отрицательно. Поэтому не рекомендуют дарить такие подарки. </a:t>
            </a:r>
          </a:p>
        </p:txBody>
      </p:sp>
    </p:spTree>
    <p:extLst>
      <p:ext uri="{BB962C8B-B14F-4D97-AF65-F5344CB8AC3E}">
        <p14:creationId xmlns:p14="http://schemas.microsoft.com/office/powerpoint/2010/main" val="355198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28152" y="2204864"/>
            <a:ext cx="5582694" cy="2088232"/>
          </a:xfrm>
        </p:spPr>
        <p:txBody>
          <a:bodyPr>
            <a:noAutofit/>
          </a:bodyPr>
          <a:lstStyle/>
          <a:p>
            <a:r>
              <a:rPr lang="ru-RU" sz="2400" dirty="0"/>
              <a:t>Нельзя дарить ножи. Причем, не только ножи, но и вообще любые острые предметы, включая вилки. Считается, что это неизбежно приведет к ссоре, расставанию(но если уж кто-то Вам его подарил, «откупитесь от него мелочью»).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181227" cy="22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3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1556792"/>
            <a:ext cx="59046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Носовые платки. Это подарочное суеверие, </a:t>
            </a:r>
            <a:r>
              <a:rPr lang="ru-RU" sz="2400" dirty="0" smtClean="0"/>
              <a:t>распространенное </a:t>
            </a:r>
            <a:r>
              <a:rPr lang="ru-RU" sz="2400" dirty="0"/>
              <a:t>в далеком прошлом, популярно и сейчас. «Носовой платок в качестве подарка символизирует слезы»- считают многие. Правда, слезы можно от себя отвести, если подарить в ответ монетку. Считается, что при этом, как бы покупаешь платок.</a:t>
            </a:r>
          </a:p>
        </p:txBody>
      </p:sp>
      <p:pic>
        <p:nvPicPr>
          <p:cNvPr id="2050" name="Picture 2" descr="http://i24.beon.ru/43/93/1859343/12/117062912/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6" y="2171368"/>
            <a:ext cx="2916224" cy="218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33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1275100"/>
            <a:ext cx="50554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Часы. Символизируют скоротечность времени. Считается, что подаренные часы будут отсчитывать оставшееся время, которое вы намерены с этим человеком провести. И когда они остановятся, это будет означать неминуемое расставание</a:t>
            </a:r>
            <a:r>
              <a:rPr lang="ru-RU" dirty="0" smtClean="0"/>
              <a:t>.</a:t>
            </a:r>
            <a:r>
              <a:rPr lang="ru-RU" dirty="0"/>
              <a:t> Но также есть мнение, что наручные часы – прекрасный подарок, но только если они механические, а не электронные: механические часы будто бы синхронизируют удары сердца, а электронные излучают вредную энергетику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http://www.ebengregory.com/wp-content/uploads/2013/05/aec8e99c9fa645aaa4c288e45052b9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9" y="2030624"/>
            <a:ext cx="2865625" cy="190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35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955448"/>
            <a:ext cx="5751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Пустые кошельки, портмоне и копилки в подарок сулят безденежье. Поэтому положите в них банкноту! А еще лучше – несколько, чтобы «притянуть» деньги.</a:t>
            </a:r>
          </a:p>
        </p:txBody>
      </p:sp>
      <p:pic>
        <p:nvPicPr>
          <p:cNvPr id="4098" name="Picture 2" descr="http://www.nsity.com/upload/iblock/09c/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46567"/>
            <a:ext cx="2556753" cy="255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55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2204864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400" dirty="0"/>
              <a:t>Свечи. Дарить свечи - плохая примета. А ведь мы частенько, не зная, что подарить, особенно на Новый год, ограничиваемся набором декоративных свечек. Оказывается, к похоронам.</a:t>
            </a:r>
          </a:p>
        </p:txBody>
      </p:sp>
      <p:pic>
        <p:nvPicPr>
          <p:cNvPr id="5124" name="Picture 4" descr="http://cdn.homedit.com/wp-content/uploads/2011/12/img77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82310"/>
            <a:ext cx="2581287" cy="232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45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803107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Неподходящие драгоценные и полудрагоценные камни Перед тем, как дарить драгоценные и полудрагоценные камни, не поленитесь – внимательно изучите их свойства. Например, дарить жемчуг – к слезам.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16383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99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946156"/>
            <a:ext cx="5544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Зеркала. Зеркалам приписывают множество мистических свойств, в том числе считается что они </a:t>
            </a:r>
            <a:r>
              <a:rPr lang="ru-RU" sz="2400" dirty="0" smtClean="0"/>
              <a:t>проводник </a:t>
            </a:r>
            <a:r>
              <a:rPr lang="ru-RU" sz="2400" dirty="0"/>
              <a:t>в загробный мир и еще зеркала приводят к быстрому старению, тяжело уснуть в кровати если напротив находится зеркало. </a:t>
            </a:r>
          </a:p>
        </p:txBody>
      </p:sp>
      <p:pic>
        <p:nvPicPr>
          <p:cNvPr id="6146" name="Picture 2" descr="http://f.klasszikusbutor.hu/sites/klasszikusbutor.hu/files/imagecache/hb_medium/sites/halozatbt.hu/files/products/4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12875"/>
            <a:ext cx="2544217" cy="25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9079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167</TotalTime>
  <Words>431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"Дареному коню в зубы не смотрят» (или не очень хорошие подарки)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"Дареному коню в зубы не смотрят» (или не очень хорошие подарки)</dc:title>
  <dc:creator>User</dc:creator>
  <cp:lastModifiedBy>User</cp:lastModifiedBy>
  <cp:revision>15</cp:revision>
  <dcterms:created xsi:type="dcterms:W3CDTF">2015-12-15T15:10:56Z</dcterms:created>
  <dcterms:modified xsi:type="dcterms:W3CDTF">2015-12-18T16:27:17Z</dcterms:modified>
</cp:coreProperties>
</file>