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9" r:id="rId4"/>
    <p:sldId id="276" r:id="rId5"/>
    <p:sldId id="274" r:id="rId6"/>
    <p:sldId id="279" r:id="rId7"/>
    <p:sldId id="277" r:id="rId8"/>
    <p:sldId id="281" r:id="rId9"/>
    <p:sldId id="286" r:id="rId10"/>
    <p:sldId id="283" r:id="rId11"/>
    <p:sldId id="284" r:id="rId12"/>
    <p:sldId id="285" r:id="rId13"/>
    <p:sldId id="288" r:id="rId14"/>
    <p:sldId id="290" r:id="rId15"/>
    <p:sldId id="293" r:id="rId16"/>
    <p:sldId id="296" r:id="rId17"/>
    <p:sldId id="298" r:id="rId18"/>
    <p:sldId id="29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8" autoAdjust="0"/>
  </p:normalViewPr>
  <p:slideViewPr>
    <p:cSldViewPr>
      <p:cViewPr>
        <p:scale>
          <a:sx n="86" d="100"/>
          <a:sy n="86" d="100"/>
        </p:scale>
        <p:origin x="-2250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8B73-27DC-4CB5-A0C3-2FBBA8CB401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7A97-1D4C-4F1C-BB29-A4E179A06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8B73-27DC-4CB5-A0C3-2FBBA8CB401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7A97-1D4C-4F1C-BB29-A4E179A06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8B73-27DC-4CB5-A0C3-2FBBA8CB401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7A97-1D4C-4F1C-BB29-A4E179A06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8B73-27DC-4CB5-A0C3-2FBBA8CB401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7A97-1D4C-4F1C-BB29-A4E179A06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8B73-27DC-4CB5-A0C3-2FBBA8CB401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7A97-1D4C-4F1C-BB29-A4E179A06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8B73-27DC-4CB5-A0C3-2FBBA8CB401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7A97-1D4C-4F1C-BB29-A4E179A06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8B73-27DC-4CB5-A0C3-2FBBA8CB401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7A97-1D4C-4F1C-BB29-A4E179A06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8B73-27DC-4CB5-A0C3-2FBBA8CB401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7A97-1D4C-4F1C-BB29-A4E179A06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8B73-27DC-4CB5-A0C3-2FBBA8CB401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7A97-1D4C-4F1C-BB29-A4E179A06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8B73-27DC-4CB5-A0C3-2FBBA8CB401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7A97-1D4C-4F1C-BB29-A4E179A06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8B73-27DC-4CB5-A0C3-2FBBA8CB401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7A97-1D4C-4F1C-BB29-A4E179A06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F8B73-27DC-4CB5-A0C3-2FBBA8CB401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17A97-1D4C-4F1C-BB29-A4E179A06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5400" dirty="0" smtClean="0">
                <a:solidFill>
                  <a:schemeClr val="bg1"/>
                </a:solidFill>
                <a:latin typeface="Comic Sans MS" pitchFamily="66" charset="0"/>
              </a:rPr>
              <a:t>Обитатели в Мировом океане</a:t>
            </a:r>
            <a:endParaRPr lang="ru-RU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6344" y="5791208"/>
            <a:ext cx="4057656" cy="106679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Кравцун М.Г.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МБОУ ЕСОШ № 1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5000612"/>
            <a:ext cx="8715436" cy="185738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Морские звезды — это морские беспозвоночные, относящиеся к классу иглокожих. Свое название морские звезды получили благодаря своей оригинальной форме: они имеют от 5 до 40 конечностей (лучей). Морские звезды составляют 8 отрядов и более 1500 видов и обитают в основном на дне морей, начиная от приливно-отливной зоны и заканчивая глубиной в 10 километров. Пресную воду морские звезды не любят.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 t="3125" b="312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786322"/>
            <a:ext cx="8358246" cy="164307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Их диаметр варьируется от 1 сантиметра до 1 метра. Верхняя часть морской звезды называется </a:t>
            </a:r>
            <a:r>
              <a:rPr lang="ru-RU" sz="2000" dirty="0" err="1" smtClean="0">
                <a:solidFill>
                  <a:schemeClr val="bg1"/>
                </a:solidFill>
              </a:rPr>
              <a:t>суборальной</a:t>
            </a:r>
            <a:r>
              <a:rPr lang="ru-RU" sz="2000" dirty="0" smtClean="0">
                <a:solidFill>
                  <a:schemeClr val="bg1"/>
                </a:solidFill>
              </a:rPr>
              <a:t>. Она покрыта известковыми бугорками, иглами и короткими шипами, а также имеет небольшие органы, которые иногда снабжены ядовитыми железами. В центре </a:t>
            </a:r>
            <a:r>
              <a:rPr lang="ru-RU" sz="2000" dirty="0" err="1" smtClean="0">
                <a:solidFill>
                  <a:schemeClr val="bg1"/>
                </a:solidFill>
              </a:rPr>
              <a:t>суборальной</a:t>
            </a:r>
            <a:r>
              <a:rPr lang="ru-RU" sz="2000" dirty="0" smtClean="0">
                <a:solidFill>
                  <a:schemeClr val="bg1"/>
                </a:solidFill>
              </a:rPr>
              <a:t> стороны находится анальное отверстие.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 t="1746" b="174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28604"/>
            <a:ext cx="8715436" cy="521497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Эти животные - хищники. Питаются звезды моллюсками и различными донными беспозвоночными. Процесс питания у морских звезд весьма своеобразный! Звезда обхватывает раковину моллюска своими руками-лучами, присасывается к ней </a:t>
            </a:r>
            <a:r>
              <a:rPr lang="ru-RU" sz="2400" dirty="0" err="1" smtClean="0">
                <a:solidFill>
                  <a:schemeClr val="bg1"/>
                </a:solidFill>
              </a:rPr>
              <a:t>амбулакральными</a:t>
            </a:r>
            <a:r>
              <a:rPr lang="ru-RU" sz="2400" dirty="0" smtClean="0">
                <a:solidFill>
                  <a:schemeClr val="bg1"/>
                </a:solidFill>
              </a:rPr>
              <a:t> ножками и с силой раздвигает ее створки. Желудок звезды выворачивается наружу - на мягкие части моллюска, обволакивает и переваривает их без заглатывания. Затем разжиженная и практически переваренная пища втягивается внутрь тела.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У морских звезд хорошо развита регенерация: если оторвать у звезды луч, он со временем отрастает заново (как хвост у ящерицы). А есть и такие виды, у которых из оторванного лучика может вырасти полноценная звезда!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11500" dirty="0" smtClean="0">
                <a:solidFill>
                  <a:schemeClr val="bg1"/>
                </a:solidFill>
              </a:rPr>
              <a:t>Морской конёк</a:t>
            </a:r>
            <a:endParaRPr lang="ru-RU" sz="115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786322"/>
            <a:ext cx="8643998" cy="2071678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>
                <a:solidFill>
                  <a:schemeClr val="bg1"/>
                </a:solidFill>
              </a:rPr>
              <a:t>Среди рыб вам вряд ли встретятся более забавные и загадочные создания, чем морские коньки. Они больше напоминают игрушки. Однако «сувенирным» красавцам живется не сладко. Люди истребляют их миллионами. Один облик этих рыб настраивает на приятные ассоциации с детством, игрушками и сказками. Плавает конек в вертикальном положении и так грациозно наклоняет голову, что, глядя на него, невозможно не сравнить его с какой-то маленькой волшебной лошадкой.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 t="18185" b="1818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57166"/>
            <a:ext cx="9144000" cy="650083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В чем секрет такой привязанности морских коньков? В родстве душ? Вот как это объясняют биологи: регулярно прогуливаясь и ласкаясь друг с другом, морские коньки синхронизируют свои биологические часы. Это помогает им выбрать самый подходящий момент для продолжения рода. Тогда их встреча затягивается на несколько часов, а то и дней. Они светятся от возбуждения и кружатся в танце, в котором, как помним, самцы раздувают живот. Оказывается, на животе у самца широкая складка, куда самка откладывает икру. Удивительно, но у морских коньков потомство вынашивает самец, предварительно оплодотворив в брюшной сумке икру.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14290"/>
            <a:ext cx="9144000" cy="664371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Большую часть времени морской конек неподвижно висит в воде, зацепившись хвостом за водоросль, коралл или даже шею сородича. Такое ощущение, что он готов болтаться без дела весь день. Впрочем, при видимой лени он успевает наловить немало добычи — крохотных рачков и мальков. Лишь недавно удалось наблюдать, как это происходит.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Морской конек не бросается за добычей, а ждет, пока она сама не подплывет к нему. Тогда он втягивает в себя воду, проглатывая неосторожную мелюзгу. Всё происходит так быстро, что простым глазом этого не заметить. Однако любители подводного плавания говорят, что, приблизившись к морскому коньку, слышишь порой причмокивание. Аппетит этой рыбы поразителен: едва появившись на свет, морской конек успевает за первые десять часов жизни проглотить около четырех тысяч миниатюрных креветок.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По сообщению Всемирного фонда дикой природы, поголовье морских коньков стремительно сокращается. В Красную книгу внесены тридцать видов этих рыб, то есть почти все виды, известные науке. Виновна в этом прежде всего экология. Мировой океан превращается во всемирную свалку. Его обитатели вырождаются и вымирают.</a:t>
            </a:r>
          </a:p>
          <a:p>
            <a:endParaRPr lang="ru-RU" sz="19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572560" cy="1470025"/>
          </a:xfrm>
        </p:spPr>
        <p:txBody>
          <a:bodyPr>
            <a:noAutofit/>
          </a:bodyPr>
          <a:lstStyle/>
          <a:p>
            <a:pPr algn="r"/>
            <a:r>
              <a:rPr lang="ru-RU" sz="8800" dirty="0" smtClean="0">
                <a:solidFill>
                  <a:schemeClr val="bg1"/>
                </a:solidFill>
              </a:rPr>
              <a:t>Рекордсмены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42844" y="214290"/>
            <a:ext cx="2357454" cy="214314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крупная рыба</a:t>
            </a:r>
          </a:p>
          <a:p>
            <a:pPr algn="ctr"/>
            <a:r>
              <a:rPr lang="ru-RU" sz="1600" dirty="0" smtClean="0"/>
              <a:t>Самая крупная китовая акула имела длину 18 м и весила 43 т</a:t>
            </a: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2428860" y="571480"/>
            <a:ext cx="3500462" cy="314327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быстрая рыба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/>
              <a:t>Невероятно, но рыба-парусник плывет быстрее, чем бежит гепард. Рыба парусник развивает скорость 109 км/ч. К числу других спринтеров относятся рыбы </a:t>
            </a:r>
            <a:r>
              <a:rPr lang="ru-RU" sz="1600" dirty="0" err="1" smtClean="0"/>
              <a:t>ваху</a:t>
            </a:r>
            <a:r>
              <a:rPr lang="ru-RU" sz="1600" dirty="0" smtClean="0"/>
              <a:t> (77,6 км/ч) и </a:t>
            </a:r>
            <a:r>
              <a:rPr lang="ru-RU" sz="1600" dirty="0" err="1" smtClean="0"/>
              <a:t>мерлин</a:t>
            </a:r>
            <a:r>
              <a:rPr lang="ru-RU" sz="1600" dirty="0" smtClean="0"/>
              <a:t> (92 км/ч) 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5357818" y="357166"/>
            <a:ext cx="2286016" cy="207170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крупная стая</a:t>
            </a:r>
          </a:p>
          <a:p>
            <a:pPr algn="ctr"/>
            <a:r>
              <a:rPr lang="ru-RU" sz="1600" dirty="0" smtClean="0"/>
              <a:t>Самая крупная стая сельдей насчитывала 3 миллиарда рыб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4929158" y="3143248"/>
            <a:ext cx="4214842" cy="37147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маленькая рыбка</a:t>
            </a:r>
          </a:p>
          <a:p>
            <a:pPr algn="ctr"/>
            <a:r>
              <a:rPr lang="ru-RU" sz="1600" dirty="0" smtClean="0"/>
              <a:t>Взрослый </a:t>
            </a:r>
            <a:r>
              <a:rPr lang="ru-RU" sz="1600" dirty="0" err="1" smtClean="0"/>
              <a:t>экзэмпляр</a:t>
            </a:r>
            <a:r>
              <a:rPr lang="ru-RU" sz="1600" dirty="0" smtClean="0"/>
              <a:t> рыбки </a:t>
            </a:r>
            <a:r>
              <a:rPr lang="ru-RU" sz="1600" dirty="0" err="1" smtClean="0"/>
              <a:t>гоби</a:t>
            </a:r>
            <a:r>
              <a:rPr lang="ru-RU" sz="1600" dirty="0" smtClean="0"/>
              <a:t>, обитающей около Маршалловых островов, имеет длину всего 16 мм. Рыбка </a:t>
            </a:r>
            <a:r>
              <a:rPr lang="ru-RU" sz="1600" dirty="0" err="1" smtClean="0"/>
              <a:t>шиндлерия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прематурус</a:t>
            </a:r>
            <a:r>
              <a:rPr lang="ru-RU" sz="1600" dirty="0" smtClean="0"/>
              <a:t>, которая чуть длиннее, самая лёгкая рыбка в мире, весит всего 2 мг. 14 175 взрослых рыбок </a:t>
            </a:r>
            <a:r>
              <a:rPr lang="ru-RU" sz="1600" dirty="0" err="1" smtClean="0"/>
              <a:t>шиндлерия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прематурус</a:t>
            </a:r>
            <a:r>
              <a:rPr lang="ru-RU" sz="1600" dirty="0" smtClean="0"/>
              <a:t> весят около 28,35 г.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0" y="2143116"/>
            <a:ext cx="3143272" cy="285752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большая рыба-людоед</a:t>
            </a:r>
          </a:p>
          <a:p>
            <a:pPr algn="ctr"/>
            <a:r>
              <a:rPr lang="ru-RU" sz="1600" dirty="0" smtClean="0"/>
              <a:t>Самая большая белая акула была длиной 7.92 м. Есть сведения, что некоторые экземпляры этих акул достигали в длину 11,27 и даже 13,10 м.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2786050" y="3500438"/>
            <a:ext cx="2786082" cy="250033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Ракообразные долгожители</a:t>
            </a:r>
          </a:p>
          <a:p>
            <a:pPr algn="ctr"/>
            <a:r>
              <a:rPr lang="ru-RU" sz="1600" dirty="0" smtClean="0"/>
              <a:t>Некоторые экземпляры крупных американских раков имеет возраст около 50 лет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4214810" y="1428736"/>
            <a:ext cx="3571900" cy="30003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крупная медуза</a:t>
            </a:r>
          </a:p>
          <a:p>
            <a:pPr algn="ctr"/>
            <a:r>
              <a:rPr lang="ru-RU" sz="1600" dirty="0" smtClean="0"/>
              <a:t>Самая крупная из всех когда-либо найденных медуз имела </a:t>
            </a:r>
            <a:r>
              <a:rPr lang="ru-RU" sz="1600" dirty="0" err="1" smtClean="0"/>
              <a:t>колокообразное</a:t>
            </a:r>
            <a:r>
              <a:rPr lang="ru-RU" sz="1600" dirty="0" smtClean="0"/>
              <a:t> тело размером 2,29 м в поперечнике, а длина её </a:t>
            </a:r>
            <a:r>
              <a:rPr lang="ru-RU" sz="1600" dirty="0" err="1" smtClean="0"/>
              <a:t>шупалец</a:t>
            </a:r>
            <a:r>
              <a:rPr lang="ru-RU" sz="1600" dirty="0" smtClean="0"/>
              <a:t> достигала 36,5 м</a:t>
            </a:r>
            <a:endParaRPr lang="ru-RU" sz="1600" dirty="0"/>
          </a:p>
        </p:txBody>
      </p:sp>
      <p:sp>
        <p:nvSpPr>
          <p:cNvPr id="11" name="Овал 10"/>
          <p:cNvSpPr/>
          <p:nvPr/>
        </p:nvSpPr>
        <p:spPr>
          <a:xfrm>
            <a:off x="214282" y="3786166"/>
            <a:ext cx="3357586" cy="307183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свирепые существа</a:t>
            </a:r>
          </a:p>
          <a:p>
            <a:pPr algn="ctr"/>
            <a:r>
              <a:rPr lang="ru-RU" sz="1600" dirty="0" smtClean="0"/>
              <a:t>Самыми свирепыми рыбами считаются </a:t>
            </a:r>
            <a:r>
              <a:rPr lang="ru-RU" sz="1600" dirty="0" err="1" smtClean="0"/>
              <a:t>синеперые</a:t>
            </a:r>
            <a:r>
              <a:rPr lang="ru-RU" sz="1600" dirty="0" smtClean="0"/>
              <a:t> тунцы, с неистовой яростью нападающие на косяки рыб и разрывающие на части </a:t>
            </a:r>
            <a:r>
              <a:rPr lang="ru-RU" sz="1600" dirty="0" err="1" smtClean="0"/>
              <a:t>вдесетяром</a:t>
            </a:r>
            <a:r>
              <a:rPr lang="ru-RU" sz="1600" dirty="0" smtClean="0"/>
              <a:t> больше рыб, чем могут съесть </a:t>
            </a:r>
            <a:endParaRPr lang="ru-RU" sz="16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11500" dirty="0" smtClean="0">
                <a:solidFill>
                  <a:schemeClr val="bg1"/>
                </a:solidFill>
              </a:rPr>
              <a:t>Касатка</a:t>
            </a:r>
            <a:endParaRPr lang="ru-RU" sz="115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0" y="2928934"/>
            <a:ext cx="1649444" cy="15859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357694"/>
            <a:ext cx="8572560" cy="250030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Касатка – это вовсе не кит, как некоторые считают. Касатки — это самые крупные дельфины.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Самцы достигают 9.5 метров длины и массы до 8 тонн, самки мельче - до 7 метров длины и 4 тонн весом. Животные имеют эффектный внешний облик - черное тело с белым брюхом и пятном у основания вертикального спинного плавника, который у самцов может достигать 1.8 метров.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42852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0" y="2928934"/>
            <a:ext cx="1649444" cy="15859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000240"/>
            <a:ext cx="8572560" cy="2500306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Все касатки делятся на 3 рода — большая, черная и </a:t>
            </a:r>
            <a:r>
              <a:rPr lang="ru-RU" sz="3200" dirty="0" err="1" smtClean="0">
                <a:solidFill>
                  <a:schemeClr val="bg1"/>
                </a:solidFill>
                <a:latin typeface="Comic Sans MS" pitchFamily="66" charset="0"/>
              </a:rPr>
              <a:t>фереза</a:t>
            </a:r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. Самая кровожадная — это большая касатка. От нее в панике бегут все пернатые и теплокровные обитатели моря.</a:t>
            </a:r>
          </a:p>
          <a:p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0" y="2928934"/>
            <a:ext cx="1649444" cy="15859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357694"/>
            <a:ext cx="8572560" cy="25003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Живут касатки стаями. Исследования показали, что ни у кого из крупных животных нет таких прочных связей, как в семействе касаток.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1428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14282" y="4572008"/>
            <a:ext cx="1649444" cy="15859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28604"/>
            <a:ext cx="8572560" cy="58579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Касатки полагаются на слух, куда больше, чем на зрение и на обоняние. Звуки, которые они издают — это высокочастотные импульсы. Человек их воспринимает, как отдельные щелчки. Для касаток </a:t>
            </a:r>
            <a:r>
              <a:rPr lang="ru-RU" sz="2800" dirty="0" err="1" smtClean="0">
                <a:solidFill>
                  <a:schemeClr val="bg1"/>
                </a:solidFill>
              </a:rPr>
              <a:t>эхолокация</a:t>
            </a:r>
            <a:r>
              <a:rPr lang="ru-RU" sz="2800" dirty="0" smtClean="0">
                <a:solidFill>
                  <a:schemeClr val="bg1"/>
                </a:solidFill>
              </a:rPr>
              <a:t> — это средство общения между собой и способ добывания пищи.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Касатки — это свирепые хищники, но на людей они нападаю крайне редко. За последние 20 лет зафиксирован только один случай — в 1986 году касатка накинулась на </a:t>
            </a:r>
            <a:r>
              <a:rPr lang="ru-RU" sz="2800" dirty="0" err="1" smtClean="0">
                <a:solidFill>
                  <a:schemeClr val="bg1"/>
                </a:solidFill>
              </a:rPr>
              <a:t>серфингиста</a:t>
            </a:r>
            <a:r>
              <a:rPr lang="ru-RU" sz="2800" dirty="0" smtClean="0">
                <a:solidFill>
                  <a:schemeClr val="bg1"/>
                </a:solidFill>
              </a:rPr>
              <a:t>. Он остался жив, только потерял ногу, которую касатка ему прикусила.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0" y="2928934"/>
            <a:ext cx="1649444" cy="15859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357694"/>
            <a:ext cx="8572560" cy="250030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Касатка – это вовсе не кит, как некоторые считают. Касатки — это самые крупные дельфины.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Самцы достигают 9.5 метров длины и массы до 8 тонн, самки мельче - до 7 метров длины и 4 тонн весом. Животные имеют эффектный внешний облик - черное тело с белым брюхом и пятном у основания вертикального спинного плавника, который у самцов может достигать 1.8 метров. 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1428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500306"/>
            <a:ext cx="8429684" cy="200024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У касаток нет естественных врагов, поэтому их по праву можно считать самыми грозными хищниками на более чем 70 % поверхности нашей планеты. А если вы хоть раз сами увидите, как охотятся касатки, то убедитесь, что это не просто милое и забавное животное.</a:t>
            </a:r>
          </a:p>
          <a:p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11500" dirty="0" smtClean="0">
                <a:solidFill>
                  <a:schemeClr val="bg1"/>
                </a:solidFill>
              </a:rPr>
              <a:t>Морская звезда</a:t>
            </a:r>
            <a:endParaRPr lang="ru-RU" sz="115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1150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Обитатели в Мировом океане</vt:lpstr>
      <vt:lpstr>Касатка</vt:lpstr>
      <vt:lpstr>Слайд 3</vt:lpstr>
      <vt:lpstr>Слайд 4</vt:lpstr>
      <vt:lpstr>Слайд 5</vt:lpstr>
      <vt:lpstr>Слайд 6</vt:lpstr>
      <vt:lpstr>Слайд 7</vt:lpstr>
      <vt:lpstr>Слайд 8</vt:lpstr>
      <vt:lpstr>Морская звезда</vt:lpstr>
      <vt:lpstr>Слайд 10</vt:lpstr>
      <vt:lpstr>Слайд 11</vt:lpstr>
      <vt:lpstr>Слайд 12</vt:lpstr>
      <vt:lpstr>Морской конёк</vt:lpstr>
      <vt:lpstr>Слайд 14</vt:lpstr>
      <vt:lpstr>Слайд 15</vt:lpstr>
      <vt:lpstr>Слайд 16</vt:lpstr>
      <vt:lpstr>Рекордсмены</vt:lpstr>
      <vt:lpstr>Слайд 18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ненн</dc:title>
  <dc:creator>hobbitPC</dc:creator>
  <cp:lastModifiedBy>Вася</cp:lastModifiedBy>
  <cp:revision>41</cp:revision>
  <dcterms:created xsi:type="dcterms:W3CDTF">2012-05-20T10:31:03Z</dcterms:created>
  <dcterms:modified xsi:type="dcterms:W3CDTF">2015-12-21T19:06:47Z</dcterms:modified>
</cp:coreProperties>
</file>