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A3E288-BD44-42A0-BB25-BEC0B2ED51D4}" type="datetimeFigureOut">
              <a:rPr lang="ru-RU" smtClean="0"/>
              <a:pPr/>
              <a:t>22.05.2012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77CAC9-1F9C-4D34-B221-0AEBDFE53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Проверь себя.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Тестовая работа за год по математике в 4 классе.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4509120"/>
            <a:ext cx="8183880" cy="155561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Реши примеры.   Расшифруешь слово и узнаешь место, куда поедут ребята на каникулах.</a:t>
            </a:r>
            <a:br>
              <a:rPr lang="ru-RU" sz="2000" dirty="0" smtClean="0"/>
            </a:br>
            <a:r>
              <a:rPr lang="ru-RU" sz="2000" dirty="0" smtClean="0"/>
              <a:t>(1 буква – 1 балл)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sz="2400" dirty="0" smtClean="0"/>
                        <a:t>4500 </a:t>
                      </a:r>
                      <a:r>
                        <a:rPr lang="en-US" sz="2400" dirty="0" smtClean="0"/>
                        <a:t> </a:t>
                      </a:r>
                      <a:r>
                        <a:rPr lang="ru-RU" sz="2400" dirty="0" smtClean="0"/>
                        <a:t>: </a:t>
                      </a:r>
                      <a:r>
                        <a:rPr lang="en-US" sz="2400" dirty="0" smtClean="0"/>
                        <a:t> </a:t>
                      </a:r>
                      <a:r>
                        <a:rPr lang="ru-RU" sz="2400" dirty="0" smtClean="0"/>
                        <a:t>900</a:t>
                      </a:r>
                    </a:p>
                    <a:p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130 </a:t>
                      </a:r>
                      <a:r>
                        <a:rPr lang="ru-RU" sz="2400" dirty="0" smtClean="0"/>
                        <a:t> :</a:t>
                      </a:r>
                      <a:r>
                        <a:rPr lang="en-US" sz="2400" baseline="0" dirty="0" smtClean="0"/>
                        <a:t>   5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ru-RU" sz="2400" dirty="0" smtClean="0"/>
                        <a:t>250</a:t>
                      </a:r>
                      <a:r>
                        <a:rPr lang="en-US" sz="2400" dirty="0" smtClean="0"/>
                        <a:t> </a:t>
                      </a:r>
                      <a:r>
                        <a:rPr lang="ru-RU" sz="2400" dirty="0" smtClean="0"/>
                        <a:t> </a:t>
                      </a:r>
                      <a:r>
                        <a:rPr lang="en-US" sz="2400" dirty="0" smtClean="0"/>
                        <a:t>x  5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250  </a:t>
                      </a:r>
                      <a:r>
                        <a:rPr lang="ru-RU" sz="2400" dirty="0" smtClean="0"/>
                        <a:t>:</a:t>
                      </a:r>
                      <a:r>
                        <a:rPr lang="en-US" sz="2400" dirty="0" smtClean="0"/>
                        <a:t> 25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23  </a:t>
                      </a:r>
                      <a:r>
                        <a:rPr lang="en-US" sz="2400" baseline="0" dirty="0" smtClean="0"/>
                        <a:t> x  15</a:t>
                      </a:r>
                    </a:p>
                    <a:p>
                      <a:pPr algn="ctr"/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130  x  8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562"/>
              </a:tblGrid>
              <a:tr h="370840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ru-RU" sz="2400" dirty="0" smtClean="0"/>
                        <a:t>2. </a:t>
                      </a:r>
                      <a:r>
                        <a:rPr lang="ru-RU" sz="2200" dirty="0" smtClean="0"/>
                        <a:t>В лагерь едут 250 детей. За ними</a:t>
                      </a:r>
                      <a:r>
                        <a:rPr lang="ru-RU" sz="2200" baseline="0" dirty="0" smtClean="0"/>
                        <a:t> приехало 6 автобусов вместимостью 25 человек и несколько автобусов вместимостью 20 человек. Сколько всего автобусов приехало за детьми?</a:t>
                      </a:r>
                    </a:p>
                    <a:p>
                      <a:pPr marL="457200" indent="-457200">
                        <a:buNone/>
                      </a:pPr>
                      <a:endParaRPr lang="ru-RU" sz="2000" baseline="0" dirty="0" smtClean="0"/>
                    </a:p>
                    <a:p>
                      <a:pPr marL="457200" indent="-457200">
                        <a:buNone/>
                      </a:pPr>
                      <a:r>
                        <a:rPr lang="ru-RU" sz="2000" baseline="0" dirty="0" smtClean="0"/>
                        <a:t>  а) 5;                          б) 11;                        в) 50.</a:t>
                      </a:r>
                    </a:p>
                    <a:p>
                      <a:pPr marL="457200" indent="-457200">
                        <a:buAutoNum type="arabicPeriod"/>
                      </a:pP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3. </a:t>
                      </a:r>
                      <a:r>
                        <a:rPr lang="ru-RU" sz="2200" dirty="0" smtClean="0"/>
                        <a:t>Ребята вышли из корпуса и пошли в столовую.         Сначала 2 мин они шли со скоростью 50 м/мин, а потом ещё 2 мин со скоростью 40м/мин. Какое расстояние от корпуса до столовой?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baseline="0" dirty="0" smtClean="0"/>
                        <a:t>   а) 20м;                  б) 90м;                       в) 180м.        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Выбери правильный ответ.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620688"/>
          <a:ext cx="8244408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44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 </a:t>
                      </a:r>
                      <a:r>
                        <a:rPr lang="ru-RU" sz="2200" dirty="0" smtClean="0"/>
                        <a:t>После завтрака дети отправились в поход. Они</a:t>
                      </a:r>
                      <a:r>
                        <a:rPr lang="ru-RU" sz="2200" baseline="0" dirty="0" smtClean="0"/>
                        <a:t> шли 2 часа со скоростью 4 км/ч и сделали привал. Это третья часть пути, который они прошли за день. Сколько километров прошли дети за день?</a:t>
                      </a:r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   а) 8км;                         б)12км;                   в) 24км.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2000" dirty="0" smtClean="0"/>
                        <a:t>5. </a:t>
                      </a:r>
                      <a:r>
                        <a:rPr lang="ru-RU" sz="2200" dirty="0" smtClean="0"/>
                        <a:t>Ребята из четырёх отрядов решили провести турнир по игре «Снайпер». Каждый</a:t>
                      </a:r>
                      <a:r>
                        <a:rPr lang="ru-RU" sz="2200" baseline="0" dirty="0" smtClean="0"/>
                        <a:t> отряд играет со всеми остальными по 1 разу. Сколько игр будет сыграно?</a:t>
                      </a:r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   а) 12;                              б) 6;                           в) 16.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Выбери правильный ответ.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Реши примеры, </a:t>
            </a:r>
            <a:r>
              <a:rPr lang="ru-RU" sz="2000" smtClean="0"/>
              <a:t>поставь ответы </a:t>
            </a:r>
            <a:r>
              <a:rPr lang="ru-RU" sz="2000" dirty="0" smtClean="0"/>
              <a:t>в порядке возрастания и узнаешь, как называется любимая игра ребят в лагере.   (буква – 1 балл)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24 128 : 32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14 122 : 46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28 905 : 41</a:t>
                      </a:r>
                    </a:p>
                    <a:p>
                      <a:pPr algn="ctr"/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15 540 : 42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81 554 : 22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143 260 : 19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86 710 :  23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504408"/>
          <a:ext cx="8183562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562"/>
              </a:tblGrid>
              <a:tr h="1700364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7. Вычисли и узнаешь, во сколько часов в лагере дети ложатся спать.</a:t>
                      </a:r>
                    </a:p>
                    <a:p>
                      <a:r>
                        <a:rPr lang="ru-RU" sz="2200" dirty="0" smtClean="0"/>
                        <a:t>                   457 </a:t>
                      </a:r>
                      <a:r>
                        <a:rPr lang="ru-RU" sz="2200" dirty="0" err="1" smtClean="0"/>
                        <a:t>х</a:t>
                      </a:r>
                      <a:r>
                        <a:rPr lang="ru-RU" sz="2200" dirty="0" smtClean="0"/>
                        <a:t> 28 – 102 192 : 8 =</a:t>
                      </a:r>
                    </a:p>
                    <a:p>
                      <a:endParaRPr lang="ru-RU" sz="2200" dirty="0" smtClean="0"/>
                    </a:p>
                    <a:p>
                      <a:r>
                        <a:rPr lang="ru-RU" sz="2200" dirty="0" smtClean="0"/>
                        <a:t>      а) 21;                 б) 22;                    в) 24.</a:t>
                      </a:r>
                      <a:endParaRPr lang="ru-RU" sz="2200" dirty="0"/>
                    </a:p>
                  </a:txBody>
                  <a:tcPr/>
                </a:tc>
              </a:tr>
              <a:tr h="370023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 теперь подсчитай набранные баллы.</a:t>
                      </a:r>
                    </a:p>
                    <a:p>
                      <a:r>
                        <a:rPr lang="ru-RU" sz="2400" dirty="0" smtClean="0"/>
                        <a:t>                              </a:t>
                      </a:r>
                      <a:r>
                        <a:rPr lang="ru-RU" sz="2400" b="1" dirty="0" smtClean="0"/>
                        <a:t>№1</a:t>
                      </a:r>
                    </a:p>
                    <a:p>
                      <a:r>
                        <a:rPr lang="ru-RU" sz="2400" dirty="0" smtClean="0"/>
                        <a:t>  5</a:t>
                      </a:r>
                      <a:r>
                        <a:rPr lang="ru-RU" sz="2400" baseline="0" dirty="0" smtClean="0"/>
                        <a:t> –Л;      1250 –А;             345 – Р;   </a:t>
                      </a:r>
                    </a:p>
                    <a:p>
                      <a:r>
                        <a:rPr lang="ru-RU" sz="2400" baseline="0" dirty="0" smtClean="0"/>
                        <a:t> 26 -  Е;    10 – Ь;               1040 – Г.</a:t>
                      </a:r>
                    </a:p>
                    <a:p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 Расположи буквы в следующем порядке:</a:t>
                      </a:r>
                    </a:p>
                    <a:p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    </a:t>
                      </a:r>
                      <a:r>
                        <a:rPr lang="ru-RU" sz="2400" b="1" baseline="0" dirty="0" smtClean="0"/>
                        <a:t>5;  1250;  1040;  26;  345;  10.</a:t>
                      </a:r>
                    </a:p>
                    <a:p>
                      <a:endParaRPr lang="ru-RU" sz="2400" b="1" baseline="0" dirty="0" smtClean="0"/>
                    </a:p>
                    <a:p>
                      <a:r>
                        <a:rPr lang="ru-RU" sz="2400" b="0" baseline="0" dirty="0" smtClean="0"/>
                        <a:t>      Куда поедут дети?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Проверь решение задач.</a:t>
                      </a:r>
                    </a:p>
                    <a:p>
                      <a:r>
                        <a:rPr lang="ru-RU" sz="2200" dirty="0" smtClean="0"/>
                        <a:t>        №2  - 11.    (2б.)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</a:t>
                      </a:r>
                    </a:p>
                    <a:p>
                      <a:r>
                        <a:rPr lang="ru-RU" dirty="0" smtClean="0"/>
                        <a:t>           </a:t>
                      </a:r>
                      <a:r>
                        <a:rPr lang="ru-RU" sz="2200" b="1" dirty="0" smtClean="0"/>
                        <a:t>№3</a:t>
                      </a:r>
                      <a:r>
                        <a:rPr lang="ru-RU" sz="2200" dirty="0" smtClean="0"/>
                        <a:t>   - 180 м    (2б.)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</a:t>
                      </a:r>
                    </a:p>
                    <a:p>
                      <a:r>
                        <a:rPr lang="ru-RU" dirty="0" smtClean="0"/>
                        <a:t>           </a:t>
                      </a:r>
                      <a:r>
                        <a:rPr lang="ru-RU" sz="2200" b="1" dirty="0" smtClean="0"/>
                        <a:t>№4</a:t>
                      </a:r>
                      <a:r>
                        <a:rPr lang="ru-RU" sz="2200" dirty="0" smtClean="0"/>
                        <a:t>  </a:t>
                      </a:r>
                      <a:r>
                        <a:rPr lang="ru-RU" sz="2200" baseline="0" dirty="0" smtClean="0"/>
                        <a:t> -  24  км. (2б.)</a:t>
                      </a:r>
                      <a:endParaRPr lang="ru-RU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</a:t>
                      </a:r>
                    </a:p>
                    <a:p>
                      <a:r>
                        <a:rPr lang="ru-RU" sz="2200" dirty="0" smtClean="0"/>
                        <a:t>         </a:t>
                      </a:r>
                      <a:r>
                        <a:rPr lang="ru-RU" sz="2200" b="1" dirty="0" smtClean="0"/>
                        <a:t>№5</a:t>
                      </a:r>
                      <a:r>
                        <a:rPr lang="ru-RU" sz="2200" dirty="0" smtClean="0"/>
                        <a:t>  -  6 игр    (2б.)</a:t>
                      </a:r>
                    </a:p>
                    <a:p>
                      <a:r>
                        <a:rPr lang="ru-RU" dirty="0" smtClean="0"/>
                        <a:t>         </a:t>
                      </a:r>
                    </a:p>
                    <a:p>
                      <a:r>
                        <a:rPr lang="ru-RU" sz="2200" dirty="0" smtClean="0"/>
                        <a:t>                              </a:t>
                      </a:r>
                      <a:r>
                        <a:rPr lang="ru-RU" sz="2200" b="1" dirty="0" smtClean="0"/>
                        <a:t>№6</a:t>
                      </a:r>
                    </a:p>
                    <a:p>
                      <a:r>
                        <a:rPr lang="ru-RU" sz="2200" dirty="0" smtClean="0"/>
                        <a:t>Подпиши</a:t>
                      </a:r>
                      <a:r>
                        <a:rPr lang="ru-RU" sz="2200" baseline="0" dirty="0" smtClean="0"/>
                        <a:t> под  числами соответствующие буквы.</a:t>
                      </a:r>
                    </a:p>
                    <a:p>
                      <a:endParaRPr lang="ru-RU" sz="2200" baseline="0" dirty="0" smtClean="0"/>
                    </a:p>
                    <a:p>
                      <a:r>
                        <a:rPr lang="ru-RU" sz="2200" baseline="0" dirty="0" smtClean="0"/>
                        <a:t> 754 – Й;      705 – А;     3 707 – П;     3 770  - Е;</a:t>
                      </a:r>
                    </a:p>
                    <a:p>
                      <a:r>
                        <a:rPr lang="ru-RU" sz="2200" baseline="0" dirty="0" smtClean="0"/>
                        <a:t>307 – С;       370 – Н;      7 540 – Р.</a:t>
                      </a:r>
                    </a:p>
                    <a:p>
                      <a:r>
                        <a:rPr lang="ru-RU" sz="2200" baseline="0" dirty="0" smtClean="0"/>
                        <a:t>Как называется любимая игра детей?</a:t>
                      </a:r>
                    </a:p>
                    <a:p>
                      <a:r>
                        <a:rPr lang="ru-RU" sz="2200" baseline="0" dirty="0" smtClean="0"/>
                        <a:t>                             </a:t>
                      </a:r>
                      <a:r>
                        <a:rPr lang="ru-RU" sz="2200" b="1" baseline="0" dirty="0" smtClean="0"/>
                        <a:t>№7</a:t>
                      </a:r>
                    </a:p>
                    <a:p>
                      <a:r>
                        <a:rPr lang="ru-RU" sz="2200" b="1" baseline="0" dirty="0" smtClean="0"/>
                        <a:t>   </a:t>
                      </a:r>
                      <a:r>
                        <a:rPr lang="ru-RU" sz="2200" b="0" baseline="0" dirty="0" smtClean="0"/>
                        <a:t>Дети ложатся спать в 22 часа.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700" i="1" dirty="0" smtClean="0"/>
              <a:t>Успешной учёбы в 5 классе!</a:t>
            </a:r>
            <a:br>
              <a:rPr lang="ru-RU" sz="27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200" dirty="0" smtClean="0"/>
              <a:t>Теперь сложи все баллы. Если ты набрал:</a:t>
            </a:r>
          </a:p>
          <a:p>
            <a:r>
              <a:rPr lang="ru-RU" sz="2200" b="1" dirty="0" smtClean="0"/>
              <a:t>23 – 24 б</a:t>
            </a:r>
            <a:r>
              <a:rPr lang="ru-RU" sz="2200" dirty="0" smtClean="0"/>
              <a:t>. – ты </a:t>
            </a:r>
            <a:r>
              <a:rPr lang="ru-RU" sz="2200" b="1" i="1" dirty="0" smtClean="0"/>
              <a:t>умница</a:t>
            </a:r>
            <a:r>
              <a:rPr lang="ru-RU" sz="2200" dirty="0" smtClean="0"/>
              <a:t>. Программу 4 класса усвоил на отлично!</a:t>
            </a:r>
          </a:p>
          <a:p>
            <a:endParaRPr lang="ru-RU" sz="2200" dirty="0" smtClean="0"/>
          </a:p>
          <a:p>
            <a:r>
              <a:rPr lang="ru-RU" sz="2200" b="1" dirty="0" smtClean="0"/>
              <a:t>20 – 23 б. </a:t>
            </a:r>
            <a:r>
              <a:rPr lang="ru-RU" sz="2200" dirty="0" smtClean="0"/>
              <a:t>– </a:t>
            </a:r>
            <a:r>
              <a:rPr lang="ru-RU" sz="2200" b="1" i="1" dirty="0" smtClean="0"/>
              <a:t>молодец</a:t>
            </a:r>
            <a:r>
              <a:rPr lang="ru-RU" sz="2200" dirty="0" smtClean="0"/>
              <a:t>. У тебя неплохо получается, посмотри, сто тебе нужно повторить.</a:t>
            </a:r>
          </a:p>
          <a:p>
            <a:endParaRPr lang="ru-RU" sz="2200" dirty="0" smtClean="0"/>
          </a:p>
          <a:p>
            <a:r>
              <a:rPr lang="ru-RU" sz="2200" b="1" dirty="0" smtClean="0"/>
              <a:t>14 – 19 б. </a:t>
            </a:r>
            <a:r>
              <a:rPr lang="ru-RU" sz="2200" dirty="0" smtClean="0"/>
              <a:t>– </a:t>
            </a:r>
            <a:r>
              <a:rPr lang="ru-RU" sz="2200" b="1" i="1" dirty="0" smtClean="0"/>
              <a:t>хорошо</a:t>
            </a:r>
            <a:r>
              <a:rPr lang="ru-RU" sz="2200" dirty="0" smtClean="0"/>
              <a:t>. Повтори темы, в которых допустил ошибки.</a:t>
            </a:r>
          </a:p>
          <a:p>
            <a:endParaRPr lang="ru-RU" sz="2200" dirty="0" smtClean="0"/>
          </a:p>
          <a:p>
            <a:r>
              <a:rPr lang="ru-RU" sz="2200" b="1" dirty="0" smtClean="0"/>
              <a:t>Менее 14 б. </a:t>
            </a:r>
            <a:r>
              <a:rPr lang="ru-RU" sz="2200" dirty="0" smtClean="0"/>
              <a:t>– </a:t>
            </a:r>
            <a:r>
              <a:rPr lang="ru-RU" sz="2200" b="1" i="1" dirty="0" smtClean="0"/>
              <a:t>ты не всё усвоил</a:t>
            </a:r>
            <a:r>
              <a:rPr lang="ru-RU" sz="2200" dirty="0" smtClean="0"/>
              <a:t>. Попроси взрослых ещё раз объяснить трудные 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</TotalTime>
  <Words>557</Words>
  <Application>Microsoft Office PowerPoint</Application>
  <PresentationFormat>Экран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Проверь себя.</vt:lpstr>
      <vt:lpstr>   Реши примеры.   Расшифруешь слово и узнаешь место, куда поедут ребята на каникулах. (1 буква – 1 балл)  </vt:lpstr>
      <vt:lpstr>Слайд 3</vt:lpstr>
      <vt:lpstr>Выбери правильный ответ.</vt:lpstr>
      <vt:lpstr>Реши примеры, поставь ответы в порядке возрастания и узнаешь, как называется любимая игра ребят в лагере.   (буква – 1 балл)</vt:lpstr>
      <vt:lpstr>Слайд 6</vt:lpstr>
      <vt:lpstr>Слайд 7</vt:lpstr>
      <vt:lpstr> Успешной учёбы в 5 классе!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Проверь себя.</dc:title>
  <dc:creator>1</dc:creator>
  <cp:lastModifiedBy>1</cp:lastModifiedBy>
  <cp:revision>17</cp:revision>
  <dcterms:created xsi:type="dcterms:W3CDTF">2012-05-22T12:54:36Z</dcterms:created>
  <dcterms:modified xsi:type="dcterms:W3CDTF">2012-05-22T14:12:04Z</dcterms:modified>
</cp:coreProperties>
</file>