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8859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Проект:</a:t>
            </a:r>
            <a:r>
              <a:rPr lang="ru-RU" sz="66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6600" dirty="0" smtClean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dirty="0" smtClean="0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Arial Unicode MS" panose="020B0604020202020204" pitchFamily="34" charset="-128"/>
              </a:rPr>
              <a:t>«Сундучок со </a:t>
            </a:r>
            <a:r>
              <a:rPr lang="ru-RU" sz="4800" dirty="0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Arial Unicode MS" panose="020B0604020202020204" pitchFamily="34" charset="-128"/>
              </a:rPr>
              <a:t>сказками».</a:t>
            </a:r>
            <a:br>
              <a:rPr lang="ru-RU" sz="4800" dirty="0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Arial Unicode MS" panose="020B0604020202020204" pitchFamily="34" charset="-128"/>
              </a:rPr>
            </a:br>
            <a:endParaRPr lang="ru-RU" sz="4800" dirty="0">
              <a:solidFill>
                <a:srgbClr val="FF0000"/>
              </a:solidFill>
              <a:latin typeface="+mn-lt"/>
              <a:ea typeface="SimSun-ExtB" panose="02010609060101010101" pitchFamily="49" charset="-122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0438"/>
            <a:ext cx="7854696" cy="1480698"/>
          </a:xfrm>
        </p:spPr>
        <p:txBody>
          <a:bodyPr>
            <a:normAutofit fontScale="70000" lnSpcReduction="20000"/>
          </a:bodyPr>
          <a:lstStyle/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Воспитатель: Пухова Н.Н.</a:t>
            </a:r>
          </a:p>
          <a:p>
            <a:r>
              <a:rPr lang="ru-RU" sz="2400" dirty="0" smtClean="0"/>
              <a:t>                                       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9416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haroni" pitchFamily="2" charset="-79"/>
              </a:rPr>
              <a:t>Тип </a:t>
            </a:r>
            <a:r>
              <a:rPr lang="ru-RU" b="1" dirty="0" smtClean="0">
                <a:cs typeface="Aharoni" pitchFamily="2" charset="-79"/>
              </a:rPr>
              <a:t>проекта:</a:t>
            </a:r>
            <a:endParaRPr lang="ru-RU" dirty="0">
              <a:cs typeface="Aharoni" pitchFamily="2" charset="-79"/>
            </a:endParaRPr>
          </a:p>
          <a:p>
            <a:pPr algn="ctr"/>
            <a:r>
              <a:rPr lang="ru-RU" dirty="0">
                <a:cs typeface="Aharoni" pitchFamily="2" charset="-79"/>
              </a:rPr>
              <a:t>- Информационно-творческий</a:t>
            </a:r>
          </a:p>
          <a:p>
            <a:pPr algn="ctr"/>
            <a:r>
              <a:rPr lang="ru-RU" dirty="0">
                <a:cs typeface="Aharoni" pitchFamily="2" charset="-79"/>
              </a:rPr>
              <a:t>- Долгосрочный</a:t>
            </a:r>
          </a:p>
          <a:p>
            <a:pPr algn="ctr"/>
            <a:r>
              <a:rPr lang="ru-RU" dirty="0">
                <a:cs typeface="Aharoni" pitchFamily="2" charset="-79"/>
              </a:rPr>
              <a:t>- Групповой.</a:t>
            </a:r>
          </a:p>
          <a:p>
            <a:pPr algn="ctr"/>
            <a:r>
              <a:rPr lang="ru-RU" b="1" dirty="0" smtClean="0">
                <a:cs typeface="Aharoni" pitchFamily="2" charset="-79"/>
              </a:rPr>
              <a:t>Методы:</a:t>
            </a:r>
            <a:endParaRPr lang="ru-RU" dirty="0">
              <a:cs typeface="Aharoni" pitchFamily="2" charset="-79"/>
            </a:endParaRPr>
          </a:p>
          <a:p>
            <a:pPr algn="ctr"/>
            <a:r>
              <a:rPr lang="ru-RU" dirty="0">
                <a:cs typeface="Aharoni" pitchFamily="2" charset="-79"/>
              </a:rPr>
              <a:t>Чтение, беседы, рассматривание иллюстраций, инсценировки, просмотр мультфильмов по прочитанным сказкам, художественно-продуктивная деятельность.</a:t>
            </a:r>
          </a:p>
          <a:p>
            <a:pPr algn="ctr"/>
            <a:r>
              <a:rPr lang="ru-RU" b="1" dirty="0">
                <a:cs typeface="Aharoni" pitchFamily="2" charset="-79"/>
              </a:rPr>
              <a:t>Участники </a:t>
            </a:r>
            <a:r>
              <a:rPr lang="ru-RU" b="1" dirty="0" smtClean="0">
                <a:cs typeface="Aharoni" pitchFamily="2" charset="-79"/>
              </a:rPr>
              <a:t>проекта:</a:t>
            </a:r>
            <a:endParaRPr lang="ru-RU" dirty="0">
              <a:cs typeface="Aharoni" pitchFamily="2" charset="-79"/>
            </a:endParaRPr>
          </a:p>
          <a:p>
            <a:pPr algn="ctr"/>
            <a:r>
              <a:rPr lang="ru-RU" dirty="0">
                <a:cs typeface="Aharoni" pitchFamily="2" charset="-79"/>
              </a:rPr>
              <a:t>Воспитанники группы 4-го года обучения, воспитате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Aharoni" pitchFamily="2" charset="-79"/>
              </a:rPr>
              <a:t>ли, родители.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286124"/>
            <a:ext cx="592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у дошкольников с нарушениями слуха творческого потенциала, эмоциональной отзывчивости, социальной компетентности.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029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В течение года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дети знакомились с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новыми сказками и закрепляли представления об уже знакомых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сказках, через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чтение иллюстрированных книг, просмотр мультфильмов</a:t>
            </a:r>
            <a:r>
              <a:rPr lang="ru-RU" sz="2400" dirty="0">
                <a:latin typeface="+mn-lt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85992"/>
            <a:ext cx="3816424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5992"/>
            <a:ext cx="3888432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842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Выставка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творческих работ родителей и детей: «Там, на неведомых дорожках…»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388843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844824"/>
            <a:ext cx="41772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912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n-lt"/>
              </a:rPr>
              <a:t>Воспитанники приняли участие в интернет-викторинах по сказкам.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749">
            <a:off x="819880" y="2137055"/>
            <a:ext cx="1944215" cy="216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43182"/>
            <a:ext cx="2304255" cy="280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186">
            <a:off x="6140379" y="1834425"/>
            <a:ext cx="2376264" cy="24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204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Совместно </a:t>
            </a:r>
            <a:r>
              <a:rPr lang="ru-RU" sz="2400" dirty="0">
                <a:solidFill>
                  <a:schemeClr val="tx1"/>
                </a:solidFill>
              </a:rPr>
              <a:t>с родителями и педагогами в рамках мероприятий по проекту «Сундучок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со</a:t>
            </a:r>
            <a:r>
              <a:rPr lang="ru-RU" sz="2400" dirty="0">
                <a:solidFill>
                  <a:schemeClr val="tx1"/>
                </a:solidFill>
              </a:rPr>
              <a:t> сказками</a:t>
            </a:r>
            <a:r>
              <a:rPr lang="ru-RU" sz="2400" dirty="0" smtClean="0">
                <a:solidFill>
                  <a:schemeClr val="tx1"/>
                </a:solidFill>
              </a:rPr>
              <a:t>» дети  </a:t>
            </a:r>
            <a:r>
              <a:rPr lang="ru-RU" sz="2400" dirty="0">
                <a:solidFill>
                  <a:schemeClr val="tx1"/>
                </a:solidFill>
              </a:rPr>
              <a:t>посетили детскую библиотеку №2 «</a:t>
            </a:r>
            <a:r>
              <a:rPr lang="ru-RU" sz="2400" dirty="0" err="1">
                <a:solidFill>
                  <a:schemeClr val="tx1"/>
                </a:solidFill>
              </a:rPr>
              <a:t>Журавушка</a:t>
            </a:r>
            <a:r>
              <a:rPr lang="ru-RU" sz="2400" dirty="0">
                <a:solidFill>
                  <a:schemeClr val="tx1"/>
                </a:solidFill>
              </a:rPr>
              <a:t>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3" y="2204864"/>
            <a:ext cx="275846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071678"/>
            <a:ext cx="2483718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5202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221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Итогом работы над проектом стал праздник по презентации домашних проектов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0240"/>
            <a:ext cx="3888432" cy="373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0240"/>
            <a:ext cx="3888432" cy="373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21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t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28802"/>
            <a:ext cx="3240359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32048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0810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138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Проект:  «Сундучок со сказками». </vt:lpstr>
      <vt:lpstr>Слайд 2</vt:lpstr>
      <vt:lpstr>В течение года  дети знакомились с новыми сказками и закрепляли представления об уже знакомых сказках, через чтение иллюстрированных книг, просмотр мультфильмов.</vt:lpstr>
      <vt:lpstr>Выставка творческих работ родителей и детей: «Там, на неведомых дорожках…»</vt:lpstr>
      <vt:lpstr>Воспитанники приняли участие в интернет-викторинах по сказкам. </vt:lpstr>
      <vt:lpstr> Совместно с родителями и педагогами в рамках мероприятий по проекту «Сундучок со сказками» дети  посетили детскую библиотеку №2 «Журавушка».</vt:lpstr>
      <vt:lpstr>Итогом работы над проектом стал праздник по презентации домашних проектов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Проект:  «Сундучок со сказками». </dc:title>
  <dc:creator>user</dc:creator>
  <cp:lastModifiedBy>acer</cp:lastModifiedBy>
  <cp:revision>16</cp:revision>
  <dcterms:created xsi:type="dcterms:W3CDTF">2015-10-20T13:05:17Z</dcterms:created>
  <dcterms:modified xsi:type="dcterms:W3CDTF">2015-12-14T17:59:33Z</dcterms:modified>
</cp:coreProperties>
</file>