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6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A91DD-42D8-4BBF-A7F6-249F513BEC3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8432-10C2-48C3-9453-0DC282B9E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38432-10C2-48C3-9453-0DC282B9E2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301F4-489A-4D8D-99F7-00171CE7EF44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6C0C-45F9-47C4-A203-F719BA9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3500462" cy="39957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000528" cy="55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894" y="642918"/>
            <a:ext cx="6215106" cy="3100408"/>
          </a:xfrm>
        </p:spPr>
        <p:txBody>
          <a:bodyPr/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FF00"/>
                </a:solidFill>
              </a:rPr>
              <a:t>С днем рождения,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Мишка!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7" name="Picture 1" descr="C:\Users\МДОУ№40\Desktop\anypics.ru-66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5136194" cy="2889109"/>
          </a:xfrm>
          <a:prstGeom prst="rect">
            <a:avLst/>
          </a:prstGeom>
          <a:noFill/>
        </p:spPr>
      </p:pic>
      <p:pic>
        <p:nvPicPr>
          <p:cNvPr id="24578" name="Picture 2" descr="C:\Users\МДОУ№40\Desktop\13064954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14554"/>
            <a:ext cx="3286116" cy="4169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МДОУ№40\Desktop\27ce8a97bc762bc228be47c7ccc0cf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857916" cy="603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286388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Простая игрушка- плюшевый медведь.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Но и у его есть своя история.</a:t>
            </a:r>
          </a:p>
        </p:txBody>
      </p:sp>
      <p:pic>
        <p:nvPicPr>
          <p:cNvPr id="8" name="Picture 2" descr="C:\Users\МДОУ№40\Desktop\09110938ea70c44191cdaac0a2e3bbe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429552" cy="494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58138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5976980" cy="448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4760929"/>
            <a:ext cx="5715040" cy="20970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Плюшевый мишка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Толстый он и косолапый,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У него большие лапы,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Сделан мишка весь из плюша,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Мыть его нельзя под душем.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445020" cy="430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500330" cy="33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8596" y="3786190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Теодор Рузвельт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ДОУ№40\Desktop\1310080917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683522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715016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Маргарет </a:t>
            </a:r>
            <a:r>
              <a:rPr lang="ru-RU" sz="2400" b="1" dirty="0" err="1"/>
              <a:t>Штайфф</a:t>
            </a:r>
            <a:endParaRPr lang="ru-RU" sz="2400" b="1" dirty="0"/>
          </a:p>
        </p:txBody>
      </p:sp>
      <p:pic>
        <p:nvPicPr>
          <p:cNvPr id="5124" name="Picture 4" descr="История плюшевого мишки Тедди Детский сайт Клё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04"/>
            <a:ext cx="3204237" cy="3214710"/>
          </a:xfrm>
          <a:prstGeom prst="rect">
            <a:avLst/>
          </a:prstGeom>
          <a:noFill/>
        </p:spPr>
      </p:pic>
      <p:pic>
        <p:nvPicPr>
          <p:cNvPr id="5126" name="Picture 6" descr="Плюшевый Мишка (2 часть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143248"/>
            <a:ext cx="2643206" cy="346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МДОУ№40\Desktop\0012-016-A-v-1984-godu-otkryli-pervyj-Muzej-Medvedej-v-grafstve-KHempshir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929222" cy="3422736"/>
          </a:xfrm>
          <a:prstGeom prst="rect">
            <a:avLst/>
          </a:prstGeom>
          <a:noFill/>
        </p:spPr>
      </p:pic>
      <p:pic>
        <p:nvPicPr>
          <p:cNvPr id="4" name="Picture 2" descr="C:\Users\МДОУ№40\Desktop\медвед 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МДОУ№40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357586" cy="4479194"/>
          </a:xfrm>
          <a:prstGeom prst="rect">
            <a:avLst/>
          </a:prstGeom>
          <a:noFill/>
        </p:spPr>
      </p:pic>
      <p:pic>
        <p:nvPicPr>
          <p:cNvPr id="21508" name="Picture 4" descr="C:\Users\МДОУ№40\Desktop\4791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57430"/>
            <a:ext cx="4721382" cy="415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МДОУ№40\Desktop\220px-Christopher_Robin_Mil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500594" cy="3927791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14546" y="4643446"/>
            <a:ext cx="492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Алан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Милн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Кристофер Робин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Винни-Пух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3" descr="C:\Users\МДОУ№40\Desktop\96407841_36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00504"/>
            <a:ext cx="2258767" cy="2416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5" name="Picture 5" descr="C:\Users\МДОУ№40\Desktop\490102fb99c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553341" cy="5845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55</Words>
  <Application>Microsoft Office PowerPoint</Application>
  <PresentationFormat>Экран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С днем рождения,           Мишка!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рождения,  Мишка!</dc:title>
  <dc:creator>МДОУ№40</dc:creator>
  <cp:lastModifiedBy>МДОУ№40</cp:lastModifiedBy>
  <cp:revision>17</cp:revision>
  <dcterms:created xsi:type="dcterms:W3CDTF">2014-11-13T10:13:59Z</dcterms:created>
  <dcterms:modified xsi:type="dcterms:W3CDTF">2014-11-13T13:43:30Z</dcterms:modified>
</cp:coreProperties>
</file>