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2005_%D0%B3%D0%BE%D0%B4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://ru.wikipedia.org/wiki/16_%D0%B0%D0%BF%D1%80%D0%B5%D0%BB%D1%8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2%D0%BE%D1%80%D0%BE%D0%BD%D0%B5%D0%B6%D1%81%D0%BA%D0%B0%D1%8F_%D0%BE%D0%B1%D0%BB%D0%B0%D1%81%D1%82%D1%8C" TargetMode="External"/><Relationship Id="rId5" Type="http://schemas.openxmlformats.org/officeDocument/2006/relationships/hyperlink" Target="http://ru.wikipedia.org/wiki/1959_%D0%B3%D0%BE%D0%B4" TargetMode="External"/><Relationship Id="rId10" Type="http://schemas.openxmlformats.org/officeDocument/2006/relationships/hyperlink" Target="http://ru.wikipedia.org/wiki/%D0%A0%D0%BE%D1%81%D1%81%D0%B8%D1%8F" TargetMode="External"/><Relationship Id="rId4" Type="http://schemas.openxmlformats.org/officeDocument/2006/relationships/hyperlink" Target="http://ru.wikipedia.org/wiki/10_%D0%B0%D0%B2%D0%B3%D1%83%D1%81%D1%82%D0%B0" TargetMode="External"/><Relationship Id="rId9" Type="http://schemas.openxmlformats.org/officeDocument/2006/relationships/hyperlink" Target="http://ru.wikipedia.org/wiki/%D0%A1%D0%BE%D1%8E%D0%B7_%D0%A1%D0%BE%D0%B2%D0%B5%D1%82%D1%81%D0%BA%D0%B8%D1%85_%D0%A1%D0%BE%D1%86%D0%B8%D0%B0%D0%BB%D0%B8%D1%81%D1%82%D0%B8%D1%87%D0%B5%D1%81%D0%BA%D0%B8%D1%85_%D0%A0%D0%B5%D1%81%D0%BF%D1%83%D0%B1%D0%BB%D0%B8%D0%BA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7290" y="428604"/>
            <a:ext cx="6072230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«Ибо не ведают,    	что творят…»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32" y="3214686"/>
            <a:ext cx="750099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Урок по рассказу     	В.Дёгтева </a:t>
            </a:r>
          </a:p>
          <a:p>
            <a:r>
              <a:rPr lang="ru-RU" sz="4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«Четыре жизни»</a:t>
            </a:r>
            <a:endParaRPr lang="ru-RU" sz="40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poisk4f.narod.ru/vi/image0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571480"/>
            <a:ext cx="4524375" cy="40957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456" y="4929198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Крест - параманд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 descr="C:\Users\User\Desktop\05553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57166"/>
            <a:ext cx="5786478" cy="503589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357554" y="5429264"/>
            <a:ext cx="800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Василий Животягов</a:t>
            </a:r>
          </a:p>
          <a:p>
            <a:r>
              <a:rPr lang="ru-RU" dirty="0" smtClean="0"/>
              <a:t>   «Мираж войны»</a:t>
            </a:r>
          </a:p>
          <a:p>
            <a:r>
              <a:rPr lang="ru-RU" dirty="0" smtClean="0"/>
              <a:t>        1988 год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Medium" pitchFamily="34" charset="0"/>
                <a:ea typeface="Times New Roman" pitchFamily="18" charset="0"/>
                <a:cs typeface="Times New Roman" pitchFamily="18" charset="0"/>
              </a:rPr>
              <a:t>Прототипом героя послужил монах отец Борис (в миру Роман Малышев), причисленный в 1997 Зарубежной Русской Православной Церковью к лику святых-новомучеников.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Franklin Gothic Medium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57158" y="142852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есня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«Облака»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1.Над землей бушуют травы, облака плывут, как павы.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 одно, вон то, что справа,- это я, это я, это я…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И мне не надо славы.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2.Ничего уже не надо мне и тем, плывущим рядом.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Нам бы жить - и вся награда.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Нам бы жить, нам бы жить, нам бы жить-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 мы плывем по небу.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3.Эта боль не убывает. Где же ты, вода живая?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Ах, зачем война бывает, ах, зачем, ах, зачем, ах, зачем?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Зачем нас убивают?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4.А дымок над отчей крышей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Все бледней, бледней и выше.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Мама, мама, ты услышишь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Голос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мой,голос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мой, голос мой-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Все дальше он и тише…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5.Мимо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слез,улыбок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мимо облака плывут над миром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Войско их не поредело,- облака, облака, облака…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И нету им предела!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857752" y="5103674"/>
            <a:ext cx="564353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Автор текста (слов):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Егоров В.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Композитор (музыка):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Егоров 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500174"/>
            <a:ext cx="692948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Домашнее задание: Написать сочинение на одну из тем:</a:t>
            </a:r>
          </a:p>
          <a:p>
            <a:pPr marL="342900" indent="-342900">
              <a:buAutoNum type="arabicParenR"/>
            </a:pPr>
            <a:r>
              <a:rPr lang="ru-RU" sz="2800" dirty="0" smtClean="0"/>
              <a:t>Смысл заглавия рассказа В.Дегтева «Четыре жизни».</a:t>
            </a:r>
          </a:p>
          <a:p>
            <a:pPr marL="342900" indent="-342900">
              <a:buAutoNum type="arabicParenR"/>
            </a:pPr>
            <a:r>
              <a:rPr lang="ru-RU" sz="2800" dirty="0" smtClean="0"/>
              <a:t>Какие строки рассказа «Четыре жизни» особенно запали в душу и почему.</a:t>
            </a:r>
          </a:p>
          <a:p>
            <a:pPr marL="342900" indent="-342900"/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785926"/>
            <a:ext cx="75009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rgbClr val="00B050"/>
                </a:solidFill>
              </a:rPr>
              <a:t>  Спасибо за         	внимание!</a:t>
            </a:r>
            <a:endParaRPr lang="ru-RU" sz="7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окументы\дёгтев\дёгте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00000">
            <a:off x="4645784" y="800396"/>
            <a:ext cx="3857652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D:\документы\дёгтев\degtew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140000">
            <a:off x="540482" y="578988"/>
            <a:ext cx="2876555" cy="38016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857356" y="4357694"/>
          <a:ext cx="6096000" cy="219456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Вячеслав Иванович </a:t>
                      </a:r>
                      <a:r>
                        <a:rPr lang="ru-RU" b="1" dirty="0"/>
                        <a:t>Дёгтев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/>
                        <a:t>Дата рождения: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hlinkClick r:id="rId4" tooltip="10 августа"/>
                        </a:rPr>
                        <a:t>10 августа</a:t>
                      </a:r>
                      <a:r>
                        <a:rPr lang="ru-RU"/>
                        <a:t> </a:t>
                      </a:r>
                      <a:r>
                        <a:rPr lang="ru-RU">
                          <a:hlinkClick r:id="rId5" tooltip="1959 год"/>
                        </a:rPr>
                        <a:t>1959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/>
                        <a:t>Место рождения: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hlinkClick r:id="rId6" tooltip="Воронежская область"/>
                        </a:rPr>
                        <a:t>Воронежская область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/>
                        <a:t>Дата смерти: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hlinkClick r:id="rId7" tooltip="16 апреля"/>
                        </a:rPr>
                        <a:t>16 апреля</a:t>
                      </a:r>
                      <a:r>
                        <a:rPr lang="ru-RU"/>
                        <a:t> </a:t>
                      </a:r>
                      <a:r>
                        <a:rPr lang="ru-RU">
                          <a:hlinkClick r:id="rId8" tooltip="2005 год"/>
                        </a:rPr>
                        <a:t>2005</a:t>
                      </a:r>
                      <a:r>
                        <a:rPr lang="ru-RU"/>
                        <a:t> (45 лет)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/>
                        <a:t>Гражданство: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 </a:t>
                      </a:r>
                      <a:r>
                        <a:rPr lang="ru-RU">
                          <a:hlinkClick r:id="rId9" tooltip="Союз Советских Социалистических Республик"/>
                        </a:rPr>
                        <a:t>СССР</a:t>
                      </a:r>
                      <a:r>
                        <a:rPr lang="ru-RU"/>
                        <a:t> →  </a:t>
                      </a:r>
                      <a:r>
                        <a:rPr lang="ru-RU">
                          <a:hlinkClick r:id="rId10" tooltip="Россия"/>
                        </a:rPr>
                        <a:t>Россия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/>
                        <a:t>Род деятельности: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прозаик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fap.ru/trans/16/Degtev-CMY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900000">
            <a:off x="366141" y="197079"/>
            <a:ext cx="1928826" cy="30832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4" name="Picture 4" descr="http://posters.ec/cover/741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60000">
            <a:off x="2266776" y="75433"/>
            <a:ext cx="1571636" cy="2448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6" name="Picture 6" descr="http://www.100book.ru/b208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360000">
            <a:off x="3969098" y="294333"/>
            <a:ext cx="1647825" cy="2219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8" name="Picture 8" descr="http://www.litmir.net/BookBinary/97074/1333263364/CoverNorma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960000">
            <a:off x="5823966" y="386205"/>
            <a:ext cx="1608835" cy="2571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70" name="Picture 10" descr="http://www.libex.ru/dimg/123a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86644" y="714356"/>
            <a:ext cx="1643074" cy="23164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72" name="Picture 12" descr="http://www.lgz.ru/archives/html_arch/lg072003/img/img13_8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360000">
            <a:off x="428596" y="3500438"/>
            <a:ext cx="2147619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74" name="Picture 14" descr="http://vrn.best-city.ru/img/news/degtev_1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86050" y="4786322"/>
            <a:ext cx="28575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76" name="Picture 16" descr="http://www.lgz.ru/archives/html_arch/lg132002/img/img1_3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-360000">
            <a:off x="5943499" y="3246718"/>
            <a:ext cx="2143140" cy="3117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78" name="Picture 18" descr="http://img0.temavoronezh.ru/static/1dd3a062b878322638f573cb2b78d1c7/thumbs/media/news/1038/8b9ced5e30dd37415da8602e87058db6.jpg/230x177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14546" y="2214554"/>
            <a:ext cx="4143404" cy="2938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64294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Вячеслав Иванович Дёгтев лауреат премий имени Андрея Платонова, «России верные сыны», газеты «Литературная Россия», финалист национального конкурса «Бестселлер-2003». Публиковался во многих изданиях: «Роман-газета», «Наш современник», «Юность», «Слово», «Грани», «Мегаполис». Многие рассказы писателя переведены на основные европейские языки 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документы\дёгтев\19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57166"/>
            <a:ext cx="7072362" cy="4636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357422" y="5143512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Василий  Васильевич Верещагин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5643578"/>
            <a:ext cx="885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Всемирно известная картина "Апофеоз войны".(Год написания—1871)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4" y="714356"/>
            <a:ext cx="84296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--Учился в художественной академии, мечтал стать художником.</a:t>
            </a:r>
            <a:endParaRPr lang="ru-RU" sz="2000" b="1" dirty="0" smtClean="0"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--Рисовал по памяти свой сибирский городишко, весёлых тёток на рынке в ярких платках, вороных коней на зелёном лугу.</a:t>
            </a:r>
            <a:endParaRPr lang="ru-RU" sz="2000" b="1" dirty="0" smtClean="0"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--Смело называл абстрактные картины своих преподавателей «мазней».</a:t>
            </a:r>
            <a:endParaRPr lang="ru-RU" sz="2000" b="1" dirty="0" smtClean="0"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--Посещал организацию «подтянутых ребят в чёрной </a:t>
            </a:r>
            <a:r>
              <a:rPr lang="ru-RU" sz="2000" b="1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форме, которые </a:t>
            </a:r>
            <a:r>
              <a:rPr lang="ru-RU" sz="2000" b="1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изучали русскую историю и называли себя не «россиянами» ,а «русскими». За это его отчислили из  академии.</a:t>
            </a:r>
            <a:endParaRPr lang="ru-RU" sz="2000" b="1" dirty="0" smtClean="0"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--Сражался за демократию, защищая Белый дом.</a:t>
            </a:r>
            <a:endParaRPr lang="ru-RU" sz="2000" b="1" dirty="0" smtClean="0"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--Отслужил в ВДВ.</a:t>
            </a:r>
            <a:endParaRPr lang="ru-RU" sz="2000" b="1" dirty="0" smtClean="0"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--Своих бывших друзей в чёрной форме бросил , так как понял , что это  «болтовня» и « маскарад  с формой».</a:t>
            </a:r>
            <a:endParaRPr lang="ru-RU" sz="2000" b="1" dirty="0" smtClean="0"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--Самое главное—он не бросил раненого друга и …погиб.</a:t>
            </a:r>
            <a:endParaRPr lang="ru-RU" sz="2000" b="1" dirty="0" smtClean="0"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Подведём итог сказанному. Венька - это надёжный друг , бескомпромиссный, человек идеи. Он горячо любит </a:t>
            </a:r>
            <a:r>
              <a:rPr lang="ru-RU" sz="2000" b="1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Р</a:t>
            </a:r>
            <a:r>
              <a:rPr lang="ru-RU" sz="2000" b="1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одину-Россию</a:t>
            </a:r>
            <a:r>
              <a:rPr lang="ru-RU" sz="2000" b="1" dirty="0" smtClean="0">
                <a:latin typeface="Batang" pitchFamily="18" charset="-127"/>
                <a:ea typeface="Batang" pitchFamily="18" charset="-127"/>
                <a:cs typeface="Times New Roman" pitchFamily="18" charset="0"/>
              </a:rPr>
              <a:t>. Готов отдать жизнь за неё и за друга.</a:t>
            </a:r>
            <a:endParaRPr lang="ru-RU" sz="2000" b="1" dirty="0" smtClean="0"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4" y="357166"/>
            <a:ext cx="8286776" cy="327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--Учился вместе с Венькой в академии и тоже мечтал стать художником.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--В отличие от реалистических картин Веньки писал мистические, сюрреалистические картины картины ,которые «нахваливали профессора и сулили ему прекрасное будущее».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--Но он сжёг картины, ушёл из академии, поехал на Ваалам и стал послушником в монастыре.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--Расписывал храмы светлыми  ликами святых.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3857628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Вывод : Герой –рассказчик -очень светлый человек, мягкий, милосердный, человек высокой нравственности, чувства долга.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71472" y="1000108"/>
            <a:ext cx="792961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--« Спаси, Господи, люди твоя Твоя и благослови достояние Твое, победы  православным христианам…»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-- «К тебе, Господи, возношу душу мою. Боже мой! На Тебя уповаю, да не постыжусь вовек, да не восторжествуют надо мной враги мои, да не постыдятся и все надеющиеся на Тебя; да не постыдятся беззаконствующие…»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-- Спаси, Господи, и помилуй ненавидящия  и обидящие мя, и творящая мя напасти, и не остави их погибнути мене ради грешнаго».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-- « В руце твои, Господи Иисусе Христе, Боже мой, предаю дух мой. Прости, не расписал храм Твой. И прости нечестивцам беззаконие их, ибо не ведают, что творят».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Вывод: --Герой-человек большого сердца и души, он человек глубоко верующий, он просит Бога укрепить его душу. Всё его существо против войны и насилия. Отстреливаясь от врагов от врагов, он вспоминает слова Писания : « И будет Он судить народы, и обличит многие племена; и перекуют мечи на орала, и копья на серпы; не поднимет народ на народ меча, и не будет более учиться воевать».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206</TotalTime>
  <Words>635</Words>
  <PresentationFormat>Экран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2013-02-17T12:30:50Z</dcterms:created>
  <dcterms:modified xsi:type="dcterms:W3CDTF">2013-02-18T15:46:04Z</dcterms:modified>
</cp:coreProperties>
</file>