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7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DEBD-4DC3-46B3-A4F7-BE4FDFC8DAE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2D7E-9539-41F1-987C-717BEA196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4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DEBD-4DC3-46B3-A4F7-BE4FDFC8DAE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2D7E-9539-41F1-987C-717BEA196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6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DEBD-4DC3-46B3-A4F7-BE4FDFC8DAE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2D7E-9539-41F1-987C-717BEA19601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965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DEBD-4DC3-46B3-A4F7-BE4FDFC8DAE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2D7E-9539-41F1-987C-717BEA196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815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DEBD-4DC3-46B3-A4F7-BE4FDFC8DAE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2D7E-9539-41F1-987C-717BEA19601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8149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DEBD-4DC3-46B3-A4F7-BE4FDFC8DAE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2D7E-9539-41F1-987C-717BEA196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230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DEBD-4DC3-46B3-A4F7-BE4FDFC8DAE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2D7E-9539-41F1-987C-717BEA196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256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DEBD-4DC3-46B3-A4F7-BE4FDFC8DAE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2D7E-9539-41F1-987C-717BEA196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1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DEBD-4DC3-46B3-A4F7-BE4FDFC8DAE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2D7E-9539-41F1-987C-717BEA196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42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DEBD-4DC3-46B3-A4F7-BE4FDFC8DAE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2D7E-9539-41F1-987C-717BEA196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5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DEBD-4DC3-46B3-A4F7-BE4FDFC8DAE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2D7E-9539-41F1-987C-717BEA196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6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DEBD-4DC3-46B3-A4F7-BE4FDFC8DAE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2D7E-9539-41F1-987C-717BEA196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22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DEBD-4DC3-46B3-A4F7-BE4FDFC8DAE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2D7E-9539-41F1-987C-717BEA196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19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DEBD-4DC3-46B3-A4F7-BE4FDFC8DAE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2D7E-9539-41F1-987C-717BEA196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18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DEBD-4DC3-46B3-A4F7-BE4FDFC8DAE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2D7E-9539-41F1-987C-717BEA196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2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DEBD-4DC3-46B3-A4F7-BE4FDFC8DAE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2D7E-9539-41F1-987C-717BEA196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4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3DEBD-4DC3-46B3-A4F7-BE4FDFC8DAE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BA2D7E-9539-41F1-987C-717BEA196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14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5873" y="684916"/>
            <a:ext cx="7766936" cy="597974"/>
          </a:xfrm>
        </p:spPr>
        <p:txBody>
          <a:bodyPr/>
          <a:lstStyle/>
          <a:p>
            <a:pPr algn="l"/>
            <a:r>
              <a:rPr lang="ru-RU" sz="3600" dirty="0" smtClean="0"/>
              <a:t>Дмитриева Татьяна Александровна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3609" y="1498701"/>
            <a:ext cx="9383847" cy="2950469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    В МКДОУ детский сад «Светлячок» в должности инструктора по физическому воспитанию работаю с 1 декабря 2011 года. 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B050"/>
                </a:solidFill>
              </a:rPr>
              <a:t>Цель профессиональной деятельности</a:t>
            </a:r>
            <a:r>
              <a:rPr lang="ru-RU" sz="2400" dirty="0" smtClean="0">
                <a:solidFill>
                  <a:schemeClr val="tx1"/>
                </a:solidFill>
              </a:rPr>
              <a:t> – всестороннее формирование личности ребенка с учетом его физического, психического развития, индивидуальных возможностей и способностей, обеспечение готовности к школьному обучению.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26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 с детьми по развитию навыков здорового образа жизни: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Физкультурно-оздоровительные занятия;</a:t>
            </a:r>
          </a:p>
          <a:p>
            <a:r>
              <a:rPr lang="ru-RU" dirty="0" smtClean="0"/>
              <a:t>Утренняя гимнастика;</a:t>
            </a:r>
          </a:p>
          <a:p>
            <a:r>
              <a:rPr lang="ru-RU" dirty="0" smtClean="0"/>
              <a:t>Дыхательная гимнастика;</a:t>
            </a:r>
          </a:p>
          <a:p>
            <a:r>
              <a:rPr lang="ru-RU" dirty="0" err="1" smtClean="0"/>
              <a:t>Физкультуминутки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Упражнения на улице;</a:t>
            </a:r>
          </a:p>
          <a:p>
            <a:r>
              <a:rPr lang="ru-RU" dirty="0" smtClean="0"/>
              <a:t>Гимнастика после дневного сна в сочетании с воздушными ваннами;</a:t>
            </a:r>
          </a:p>
          <a:p>
            <a:r>
              <a:rPr lang="ru-RU" dirty="0" smtClean="0"/>
              <a:t>Занятия по физической культуре;</a:t>
            </a:r>
          </a:p>
          <a:p>
            <a:r>
              <a:rPr lang="ru-RU" dirty="0" smtClean="0"/>
              <a:t>Упражнения для устранения плоскостопия, улучшения осанки;</a:t>
            </a:r>
          </a:p>
          <a:p>
            <a:r>
              <a:rPr lang="ru-RU" dirty="0" smtClean="0"/>
              <a:t>Самостоятельная двигательная активность.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873095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Подвижные и спортивные игры: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55" y="1303932"/>
            <a:ext cx="5536406" cy="41523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232" y="2235200"/>
            <a:ext cx="5774267" cy="43307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03659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Гимнастика пальчиковая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94" y="2719388"/>
            <a:ext cx="5518149" cy="4138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109" y="609600"/>
            <a:ext cx="5706533" cy="42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2210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044766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Гимнастика ортопедическая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								Упражнения элементарной</a:t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													йоги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											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43" y="1422400"/>
            <a:ext cx="5175249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888" y="2394262"/>
            <a:ext cx="5537200" cy="4152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1089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Дыхательная гимнастика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345" y="1930400"/>
            <a:ext cx="5751265" cy="4313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3996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Самомассажи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29" y="1270000"/>
            <a:ext cx="5657608" cy="42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940" y="2188563"/>
            <a:ext cx="5606321" cy="4204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485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плоскостопия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411080"/>
            <a:ext cx="5175249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6571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Разучивание спортивных танцев с предметами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12" y="1930400"/>
            <a:ext cx="5175249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868" y="2308484"/>
            <a:ext cx="5637959" cy="4228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8809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Физкультурно-спортивные праздники с родителями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42" y="2619948"/>
            <a:ext cx="5175249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583" y="1588956"/>
            <a:ext cx="5365087" cy="4023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220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91" y="395865"/>
            <a:ext cx="5601679" cy="3741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016" y="2971863"/>
            <a:ext cx="5421704" cy="3621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304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Главные задачи моей 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96315"/>
            <a:ext cx="8596668" cy="4499518"/>
          </a:xfrm>
        </p:spPr>
        <p:txBody>
          <a:bodyPr>
            <a:normAutofit/>
          </a:bodyPr>
          <a:lstStyle/>
          <a:p>
            <a:r>
              <a:rPr lang="ru-RU" sz="2000" dirty="0"/>
              <a:t>с</a:t>
            </a:r>
            <a:r>
              <a:rPr lang="ru-RU" sz="2000" dirty="0" smtClean="0"/>
              <a:t>оздать условия для правильного физического развития ребенка, обеспечить оптимальный режим двигательной активности, способствующий своевременному развитию моторных функций, правильному формированию важнейших органов и систем в соответствии с возрастными особенностями дошкольников, с учетом сенситивных для развития определенных двигательных умений периодов;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оспитание потребности в физическом совершенствовании;</a:t>
            </a:r>
          </a:p>
          <a:p>
            <a:r>
              <a:rPr lang="ru-RU" sz="2000" dirty="0" smtClean="0"/>
              <a:t>формирование общей культуры личности детей, в том числе ценностей здорового образа жизни, развитие их социальных, нравственных, эстетических, интеллектуальных, физических качеств, инициативности, самостоятельности.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68594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 с родителями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629587" y="1499016"/>
            <a:ext cx="8644415" cy="454234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Приобщение родителей к участию в физкультурно-массовых мероприятиях ДОУ</a:t>
            </a:r>
          </a:p>
          <a:p>
            <a:r>
              <a:rPr lang="ru-RU" sz="2400" dirty="0" smtClean="0"/>
              <a:t>Консультации, беседы с родителями по вопросам </a:t>
            </a:r>
            <a:r>
              <a:rPr lang="ru-RU" sz="2400" dirty="0" err="1" smtClean="0"/>
              <a:t>здоровьясбережения</a:t>
            </a:r>
            <a:r>
              <a:rPr lang="ru-RU" sz="2400" dirty="0" smtClean="0"/>
              <a:t>: «Играйте на здоровье», «Массаж стопы», «Семейная физическая культура», «Сутулая спина ребенку не нужна», «Причины плоскостопия и способы его исправления».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4122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049" y="2573311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28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Курсы повышения квалификации: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03209"/>
              </p:ext>
            </p:extLst>
          </p:nvPr>
        </p:nvGraphicFramePr>
        <p:xfrm>
          <a:off x="461487" y="1353764"/>
          <a:ext cx="1133862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198"/>
                <a:gridCol w="2888343"/>
                <a:gridCol w="2641600"/>
                <a:gridCol w="4049487"/>
              </a:tblGrid>
              <a:tr h="6099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 прохождения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</a:t>
                      </a:r>
                      <a:r>
                        <a:rPr lang="ru-RU" baseline="0" dirty="0" smtClean="0"/>
                        <a:t>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Место прохождения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«Создание сетевого</a:t>
                      </a:r>
                      <a:r>
                        <a:rPr lang="ru-RU" baseline="0" dirty="0" smtClean="0"/>
                        <a:t> информационного пространства педагога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 часа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Федеральное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государственное бюджетное</a:t>
                      </a:r>
                      <a:r>
                        <a:rPr lang="ru-RU" baseline="0" dirty="0" smtClean="0"/>
                        <a:t> образовательное учреждение высшего профессионального образования «Байкальский государственный университет экономики и права»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«Оздоровительные технологии в дошкольном образовательном учреждении: инновационный аспект»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 часа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Педагогический университет «Первое сентября»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25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семинарах, методических объединениях: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2015 г., Учебно-методический Всероссийский семинар издательство «Учитель», «Федеральный государственный стандарт дошкольного образования: готовность образовательной среды ДОО к работе в новых условиях», 2 часа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37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конкурсах: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05846"/>
            <a:ext cx="8596668" cy="474821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2012 г. Международный интернет-конкурс «Здравствуйте, дети!», номинация «Конкурс сценариев воспитательных мероприятий, праздников, развлечений для детей и</a:t>
            </a:r>
            <a:r>
              <a:rPr lang="en-US" dirty="0" smtClean="0"/>
              <a:t>/</a:t>
            </a:r>
            <a:r>
              <a:rPr lang="ru-RU" dirty="0" smtClean="0"/>
              <a:t>или родителей», конкурсная работа «Как мы спасали Забаву </a:t>
            </a:r>
            <a:r>
              <a:rPr lang="ru-RU" dirty="0" err="1" smtClean="0"/>
              <a:t>Путятичну</a:t>
            </a:r>
            <a:r>
              <a:rPr lang="ru-RU" dirty="0" smtClean="0"/>
              <a:t>», сертификат;</a:t>
            </a:r>
          </a:p>
          <a:p>
            <a:r>
              <a:rPr lang="ru-RU" dirty="0" smtClean="0"/>
              <a:t>2014 г. Районный заочный конкурс «Организация оздоровительной работы ДОУ», конкурсные работы «Оздоровительная программа «</a:t>
            </a:r>
            <a:r>
              <a:rPr lang="ru-RU" dirty="0" err="1" smtClean="0"/>
              <a:t>Здоровейка</a:t>
            </a:r>
            <a:r>
              <a:rPr lang="ru-RU" dirty="0" smtClean="0"/>
              <a:t>», видеоматериалы, сертификат</a:t>
            </a:r>
          </a:p>
          <a:p>
            <a:r>
              <a:rPr lang="ru-RU" dirty="0" smtClean="0"/>
              <a:t>2014 г. Всероссийский профессиональный конкурс сценариев культурно-досуговых мероприятий «Секреты успеха», номинация  «Сценарий спортивного мероприятия», конкурсная работа «В поисках сокровищ капитана </a:t>
            </a:r>
            <a:r>
              <a:rPr lang="ru-RU" dirty="0" err="1" smtClean="0"/>
              <a:t>Джека»,свидетельство</a:t>
            </a:r>
            <a:r>
              <a:rPr lang="ru-RU" dirty="0" smtClean="0"/>
              <a:t>;</a:t>
            </a:r>
          </a:p>
          <a:p>
            <a:r>
              <a:rPr lang="ru-RU" dirty="0" smtClean="0"/>
              <a:t>2015 г. Всероссийский творческий конкурс «</a:t>
            </a:r>
            <a:r>
              <a:rPr lang="ru-RU" dirty="0" err="1" smtClean="0"/>
              <a:t>Рассударики</a:t>
            </a:r>
            <a:r>
              <a:rPr lang="ru-RU" dirty="0" smtClean="0"/>
              <a:t>», номинация «Сценарии праздников и мероприятий в детском саду, школе, семье и т.д.», конкурсная работа «Физкультура всем нужна, всем нам нравится она», диплом; </a:t>
            </a:r>
          </a:p>
          <a:p>
            <a:r>
              <a:rPr lang="ru-RU" dirty="0" smtClean="0"/>
              <a:t>2015 г. Ежемесячный конкурс на образовательном портале </a:t>
            </a:r>
            <a:r>
              <a:rPr lang="en-US" dirty="0" smtClean="0"/>
              <a:t>Maam.ru</a:t>
            </a:r>
            <a:r>
              <a:rPr lang="ru-RU" dirty="0" smtClean="0"/>
              <a:t>, номинация «Лучший конспект занятия», конкурсная работа «</a:t>
            </a:r>
            <a:r>
              <a:rPr lang="ru-RU" dirty="0" err="1" smtClean="0"/>
              <a:t>Малын</a:t>
            </a:r>
            <a:r>
              <a:rPr lang="ru-RU" dirty="0" smtClean="0"/>
              <a:t> Олимпийские игры», сертификат.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00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763" y="549504"/>
            <a:ext cx="8596668" cy="5082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2013 г. председатель жюри Всероссийского заочного конкурса рисунков «Мои любимые мультфильмы», сертификат.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2014 г. Благодарственное письмо от Управления образования администрации </a:t>
            </a:r>
            <a:r>
              <a:rPr lang="ru-RU" sz="2400" dirty="0" err="1" smtClean="0"/>
              <a:t>Тайшетского</a:t>
            </a:r>
            <a:r>
              <a:rPr lang="ru-RU" sz="2400" dirty="0" smtClean="0"/>
              <a:t> района за профессиональное мастерство, компетентность, ответственность, доброжелательность, душевную щедрость в связи с празднованием Дня Учителя.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3387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нтернет - представительство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Имею свой мини-сайт. </a:t>
            </a:r>
          </a:p>
          <a:p>
            <a:pPr marL="0" indent="0">
              <a:buNone/>
            </a:pPr>
            <a:r>
              <a:rPr lang="ru-RU" dirty="0" smtClean="0"/>
              <a:t>В моем мини-сайте родители могут ознакомится с физкультурно-оздоровительной работой в детском саду. Посмотреть фотографии с праздников и соревнований. Так же я выставляю свои консультации для родителей.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57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Авторская оздоровительная программа «Здоровей-ка!»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2013 г. мною была разработана оздоровительная программа, на основе которой была создана система работы детского сада «Светлячок».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55999" y="2873829"/>
            <a:ext cx="2888344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Оздоровительная работа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830286" y="3323772"/>
            <a:ext cx="725713" cy="899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444343" y="3323772"/>
            <a:ext cx="721814" cy="899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972779" y="3361767"/>
            <a:ext cx="2889" cy="870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44398" y="4223657"/>
            <a:ext cx="2888344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Физическое здоровье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65678" y="4261652"/>
            <a:ext cx="2888344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Психическое здоровье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05695" y="4234333"/>
            <a:ext cx="3093047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Валеологическое</a:t>
            </a:r>
            <a:r>
              <a:rPr lang="ru-RU" dirty="0" smtClean="0"/>
              <a:t> здоровье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17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работы по оздоровительной программе «Здоровей-ка!»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748910"/>
              </p:ext>
            </p:extLst>
          </p:nvPr>
        </p:nvGraphicFramePr>
        <p:xfrm>
          <a:off x="677863" y="2160588"/>
          <a:ext cx="8596312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3337"/>
                <a:gridCol w="2220686"/>
                <a:gridCol w="1653211"/>
                <a:gridCol w="214907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r>
                        <a:rPr lang="ru-RU" baseline="0" dirty="0" smtClean="0"/>
                        <a:t> пропусков по болезни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2034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заболеваемости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случаев заболеваемости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на 1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Несчастные</a:t>
                      </a:r>
                      <a:r>
                        <a:rPr lang="ru-RU" baseline="0" dirty="0" smtClean="0"/>
                        <a:t> случаи, отравления, травмы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ЧДБ</a:t>
                      </a:r>
                      <a:r>
                        <a:rPr lang="ru-RU" baseline="0" dirty="0" smtClean="0"/>
                        <a:t>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64749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убление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</TotalTime>
  <Words>691</Words>
  <Application>Microsoft Office PowerPoint</Application>
  <PresentationFormat>Широкоэкранный</PresentationFormat>
  <Paragraphs>91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Грань</vt:lpstr>
      <vt:lpstr>Дмитриева Татьяна Александровна</vt:lpstr>
      <vt:lpstr>Главные задачи моей деятельности:</vt:lpstr>
      <vt:lpstr>Курсы повышения квалификации:</vt:lpstr>
      <vt:lpstr>Участие в семинарах, методических объединениях:</vt:lpstr>
      <vt:lpstr>Участие в конкурсах:</vt:lpstr>
      <vt:lpstr>Презентация PowerPoint</vt:lpstr>
      <vt:lpstr>Интернет - представительство</vt:lpstr>
      <vt:lpstr>Авторская оздоровительная программа «Здоровей-ка!»</vt:lpstr>
      <vt:lpstr>Результаты работы по оздоровительной программе «Здоровей-ка!»</vt:lpstr>
      <vt:lpstr>Формы работы с детьми по развитию навыков здорового образа жизни:</vt:lpstr>
      <vt:lpstr>Подвижные и спортивные игры:</vt:lpstr>
      <vt:lpstr>Гимнастика пальчиковая</vt:lpstr>
      <vt:lpstr>Гимнастика ортопедическая              Упражнения элементарной               йоги              </vt:lpstr>
      <vt:lpstr>Дыхательная гимнастика</vt:lpstr>
      <vt:lpstr>Самомассажи </vt:lpstr>
      <vt:lpstr>Профилактика плоскостопия</vt:lpstr>
      <vt:lpstr>Разучивание спортивных танцев с предметами</vt:lpstr>
      <vt:lpstr>Физкультурно-спортивные праздники с родителями</vt:lpstr>
      <vt:lpstr>Презентация PowerPoint</vt:lpstr>
      <vt:lpstr>Формы работы с родителями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Дмитриева Татьяна Александровна</dc:title>
  <dc:creator>Windows User</dc:creator>
  <cp:lastModifiedBy>Windows User</cp:lastModifiedBy>
  <cp:revision>17</cp:revision>
  <dcterms:created xsi:type="dcterms:W3CDTF">2015-03-12T07:50:17Z</dcterms:created>
  <dcterms:modified xsi:type="dcterms:W3CDTF">2015-12-08T14:54:35Z</dcterms:modified>
</cp:coreProperties>
</file>