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69" r:id="rId5"/>
    <p:sldId id="259" r:id="rId6"/>
    <p:sldId id="262" r:id="rId7"/>
    <p:sldId id="278" r:id="rId8"/>
    <p:sldId id="279" r:id="rId9"/>
    <p:sldId id="272" r:id="rId10"/>
    <p:sldId id="274" r:id="rId11"/>
    <p:sldId id="261" r:id="rId12"/>
    <p:sldId id="275" r:id="rId13"/>
    <p:sldId id="260" r:id="rId14"/>
    <p:sldId id="263" r:id="rId15"/>
    <p:sldId id="276" r:id="rId16"/>
    <p:sldId id="264" r:id="rId17"/>
    <p:sldId id="266" r:id="rId18"/>
    <p:sldId id="267" r:id="rId19"/>
    <p:sldId id="268" r:id="rId20"/>
    <p:sldId id="277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99FFCC"/>
    <a:srgbClr val="66FF99"/>
    <a:srgbClr val="FF99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B8563-213A-4C04-9F8F-FEBA0364F769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4F013-0346-41A1-A5D0-80B5FD5C0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96;&#1072;\Documents\&#1082;&#1083;&#1072;&#1089;&#1089;&#1085;&#1099;&#1077;%20&#1095;&#1072;&#1089;&#1099;\kurant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3;&#1072;&#1090;&#1072;&#1096;&#1072;\Downloads\ain15.mp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  <a:latin typeface="Monotype Corsiva" pitchFamily="66" charset="0"/>
              </a:rPr>
              <a:t>Москва</a:t>
            </a:r>
            <a:endParaRPr lang="ru-RU" sz="9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3320" y="5726088"/>
            <a:ext cx="5720680" cy="11319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Автор презентации: </a:t>
            </a:r>
            <a:r>
              <a:rPr lang="ru-RU" sz="1600" b="1" dirty="0" err="1" smtClean="0">
                <a:solidFill>
                  <a:schemeClr val="tx1"/>
                </a:solidFill>
              </a:rPr>
              <a:t>Витько</a:t>
            </a:r>
            <a:r>
              <a:rPr lang="ru-RU" sz="1600" b="1" dirty="0" smtClean="0">
                <a:solidFill>
                  <a:schemeClr val="tx1"/>
                </a:solidFill>
              </a:rPr>
              <a:t> Наталья Викторовна,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учитель начальных классов ГБОУ СОШ №411 «Гармония»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e73d_591abc9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0"/>
            <a:ext cx="91440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Урок Россия\77c34e4345e50251e9b9e7380df13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772816"/>
            <a:ext cx="6079067" cy="40324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4868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66CC"/>
                </a:solidFill>
                <a:latin typeface="Monotype Corsiva" pitchFamily="66" charset="0"/>
              </a:rPr>
              <a:t>Стены старого Кремля</a:t>
            </a:r>
            <a:endParaRPr lang="ru-RU" sz="5400" b="1" dirty="0">
              <a:solidFill>
                <a:srgbClr val="0066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Царь Иван </a:t>
            </a:r>
            <a:r>
              <a:rPr lang="en-US" b="1" dirty="0" smtClean="0">
                <a:latin typeface="Monotype Corsiva" pitchFamily="66" charset="0"/>
                <a:cs typeface="Times New Roman" pitchFamily="18" charset="0"/>
              </a:rPr>
              <a:t>III</a:t>
            </a:r>
            <a:endParaRPr lang="ru-RU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a37d7ce85d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3943" y="1600200"/>
            <a:ext cx="355611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s.google.com/viewer?url=http%3A%2F%2Fnsportal.ru%2Fsites%2Fdefault%2Ffiles%2F2012%2F1%2Fotkrytyy_urok._prezentaciya_2_o_moskve.ppt&amp;docid=f8dd7924d3f3128f8a3f6435e5b2003e&amp;a=bi&amp;pagenumber=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Красная площадь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280216-de2a3c50abc0a4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678488" cy="49810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Храм Василия Блаженного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e5d63c0c1823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846" y="1600200"/>
            <a:ext cx="566630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49817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Царь-пушка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Содержимое 4" descr="царь-пуш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366582" cy="3672407"/>
          </a:xfrm>
        </p:spPr>
      </p:pic>
      <p:pic>
        <p:nvPicPr>
          <p:cNvPr id="6" name="Содержимое 5" descr="колоко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38600" cy="3706009"/>
          </a:xfrm>
        </p:spPr>
      </p:pic>
      <p:sp>
        <p:nvSpPr>
          <p:cNvPr id="7" name="TextBox 6"/>
          <p:cNvSpPr txBox="1"/>
          <p:nvPr/>
        </p:nvSpPr>
        <p:spPr>
          <a:xfrm>
            <a:off x="4716016" y="620688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Царь-колокол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708920"/>
            <a:ext cx="3995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Кремлевские </a:t>
            </a:r>
            <a:br>
              <a:rPr lang="ru-RU" sz="4400" b="1" dirty="0" smtClean="0">
                <a:latin typeface="Monotype Corsiva" pitchFamily="66" charset="0"/>
              </a:rPr>
            </a:br>
            <a:r>
              <a:rPr lang="ru-RU" sz="4400" b="1" dirty="0" smtClean="0">
                <a:latin typeface="Monotype Corsiva" pitchFamily="66" charset="0"/>
              </a:rPr>
              <a:t>куранты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6" name="Рисунок 5" descr="кура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48680"/>
            <a:ext cx="4600575" cy="5715000"/>
          </a:xfrm>
          <a:prstGeom prst="rect">
            <a:avLst/>
          </a:prstGeom>
        </p:spPr>
      </p:pic>
      <p:pic>
        <p:nvPicPr>
          <p:cNvPr id="8" name="kur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124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ib_gallery-234092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60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Владимир Владимирович Путин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9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800"/>
            <a:ext cx="633670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_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2852936"/>
            <a:ext cx="3096344" cy="2058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132856"/>
            <a:ext cx="2160240" cy="2876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988840"/>
            <a:ext cx="7920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/>
              <a:t>,</a:t>
            </a:r>
            <a:endParaRPr lang="ru-RU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3789040"/>
            <a:ext cx="504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</a:t>
            </a:r>
          </a:p>
          <a:p>
            <a:r>
              <a:rPr lang="ru-RU" sz="3200" strike="sngStrike" dirty="0" smtClean="0"/>
              <a:t>и</a:t>
            </a:r>
            <a:endParaRPr lang="ru-RU" sz="3200" strike="sngStrike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620689"/>
            <a:ext cx="144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2068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Ребус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93c0f_17cea8e1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7128792" cy="6870373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Москва</a:t>
            </a:r>
            <a:endParaRPr lang="ru-RU" sz="6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42" name="Picture 2" descr="http://www.kruiz-n.ru/aklipart/moscow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573577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Москва</a:t>
            </a:r>
            <a:r>
              <a:rPr lang="ru-RU" b="1" dirty="0" smtClean="0"/>
              <a:t> — белокаменная, златоглавая, </a:t>
            </a:r>
            <a:r>
              <a:rPr lang="ru-RU" b="1" dirty="0" err="1" smtClean="0"/>
              <a:t>краснозвонная</a:t>
            </a:r>
            <a:r>
              <a:rPr lang="ru-RU" b="1" dirty="0" smtClean="0"/>
              <a:t>, хлебосольная да приветливая</a:t>
            </a:r>
            <a:endParaRPr lang="ru-RU" dirty="0"/>
          </a:p>
        </p:txBody>
      </p:sp>
      <p:pic>
        <p:nvPicPr>
          <p:cNvPr id="4" name="Содержимое 3" descr="кп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348880"/>
            <a:ext cx="5753613" cy="43152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3336595918.jpg"/>
          <p:cNvPicPr>
            <a:picLocks noChangeAspect="1"/>
          </p:cNvPicPr>
          <p:nvPr/>
        </p:nvPicPr>
        <p:blipFill>
          <a:blip r:embed="rId3" cstate="print"/>
          <a:srcRect t="10734" r="159"/>
          <a:stretch>
            <a:fillRect/>
          </a:stretch>
        </p:blipFill>
        <p:spPr>
          <a:xfrm>
            <a:off x="-1" y="548680"/>
            <a:ext cx="9144001" cy="5760640"/>
          </a:xfrm>
          <a:prstGeom prst="rect">
            <a:avLst/>
          </a:prstGeom>
        </p:spPr>
      </p:pic>
      <p:pic>
        <p:nvPicPr>
          <p:cNvPr id="3" name="ain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66CC"/>
                </a:solidFill>
                <a:latin typeface="Monotype Corsiva" pitchFamily="66" charset="0"/>
              </a:rPr>
              <a:t>Древняя Москва</a:t>
            </a:r>
            <a:endParaRPr lang="ru-RU" sz="4800" b="1" dirty="0">
              <a:solidFill>
                <a:srgbClr val="0066CC"/>
              </a:solidFill>
              <a:latin typeface="Monotype Corsiva" pitchFamily="66" charset="0"/>
            </a:endParaRPr>
          </a:p>
        </p:txBody>
      </p:sp>
      <p:pic>
        <p:nvPicPr>
          <p:cNvPr id="6" name="Picture 4" descr="F:\Урок Россия\7525cdcf01f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62112" y="1672431"/>
            <a:ext cx="5819775" cy="4381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Урок Россия\77c34e4345e50251e9b9e7380df13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052736"/>
            <a:ext cx="7815943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scow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2008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Юрий Долгорукий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4" name="Содержимое 3" descr="yuriy_dolgoruk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6160" y="1600200"/>
            <a:ext cx="301167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54</Words>
  <Application>Microsoft Office PowerPoint</Application>
  <PresentationFormat>Экран (4:3)</PresentationFormat>
  <Paragraphs>19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Москва</vt:lpstr>
      <vt:lpstr>Слайд 2</vt:lpstr>
      <vt:lpstr>Москва</vt:lpstr>
      <vt:lpstr>Москва — белокаменная, златоглавая, краснозвонная, хлебосольная да приветливая</vt:lpstr>
      <vt:lpstr>Слайд 5</vt:lpstr>
      <vt:lpstr>Древняя Москва</vt:lpstr>
      <vt:lpstr>Слайд 7</vt:lpstr>
      <vt:lpstr>Слайд 8</vt:lpstr>
      <vt:lpstr>Юрий Долгорукий </vt:lpstr>
      <vt:lpstr>Слайд 10</vt:lpstr>
      <vt:lpstr>Слайд 11</vt:lpstr>
      <vt:lpstr>Царь Иван III</vt:lpstr>
      <vt:lpstr>Слайд 13</vt:lpstr>
      <vt:lpstr>Красная площадь</vt:lpstr>
      <vt:lpstr>Храм Василия Блаженного</vt:lpstr>
      <vt:lpstr>Царь-пушка</vt:lpstr>
      <vt:lpstr>Слайд 17</vt:lpstr>
      <vt:lpstr>Слайд 18</vt:lpstr>
      <vt:lpstr>Президент России  Владимир Владимирович Путин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53</cp:revision>
  <dcterms:created xsi:type="dcterms:W3CDTF">2012-09-23T15:17:06Z</dcterms:created>
  <dcterms:modified xsi:type="dcterms:W3CDTF">2014-06-18T17:53:01Z</dcterms:modified>
</cp:coreProperties>
</file>