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3C7-A697-4467-BB51-15C6515B25AC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705DD-2D78-4EF1-8AF0-0D520C94B6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3C7-A697-4467-BB51-15C6515B25AC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705DD-2D78-4EF1-8AF0-0D520C94B6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3C7-A697-4467-BB51-15C6515B25AC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705DD-2D78-4EF1-8AF0-0D520C94B6A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3C7-A697-4467-BB51-15C6515B25AC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705DD-2D78-4EF1-8AF0-0D520C94B6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3C7-A697-4467-BB51-15C6515B25AC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705DD-2D78-4EF1-8AF0-0D520C94B6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3C7-A697-4467-BB51-15C6515B25AC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705DD-2D78-4EF1-8AF0-0D520C94B6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3C7-A697-4467-BB51-15C6515B25AC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705DD-2D78-4EF1-8AF0-0D520C94B6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3C7-A697-4467-BB51-15C6515B25AC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705DD-2D78-4EF1-8AF0-0D520C94B6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3C7-A697-4467-BB51-15C6515B25AC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705DD-2D78-4EF1-8AF0-0D520C94B6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3C7-A697-4467-BB51-15C6515B25AC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705DD-2D78-4EF1-8AF0-0D520C94B6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E3C7-A697-4467-BB51-15C6515B25AC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705DD-2D78-4EF1-8AF0-0D520C94B6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93EE3C7-A697-4467-BB51-15C6515B25AC}" type="datetimeFigureOut">
              <a:rPr lang="en-US" smtClean="0"/>
              <a:pPr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54705DD-2D78-4EF1-8AF0-0D520C94B6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676103" cy="492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Слайд 1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493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Слайд 2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98" name="Рисунок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285860"/>
            <a:ext cx="6705600" cy="496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5865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Слайд 3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2" name="Рисунок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27056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7611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Слайд 4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146" name="Рисунок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56852"/>
            <a:ext cx="671603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535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Слайд 5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170" name="Рисунок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1"/>
            <a:ext cx="666049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0764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Слайд 6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194" name="Рисунок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54627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50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</TotalTime>
  <Words>12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Олесик</dc:creator>
  <cp:lastModifiedBy>пользователь</cp:lastModifiedBy>
  <cp:revision>5</cp:revision>
  <dcterms:created xsi:type="dcterms:W3CDTF">2013-11-25T14:32:24Z</dcterms:created>
  <dcterms:modified xsi:type="dcterms:W3CDTF">2015-12-19T15:41:07Z</dcterms:modified>
</cp:coreProperties>
</file>