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61" r:id="rId17"/>
    <p:sldId id="262" r:id="rId18"/>
    <p:sldId id="275" r:id="rId19"/>
    <p:sldId id="259" r:id="rId20"/>
    <p:sldId id="260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12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DNS\Documents\&#1082;&#1080;&#1088;&#1080;&#1083;&#1083;.wma" TargetMode="Externa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kuckumimi@yandex.ru" TargetMode="Externa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stranamasterov.ru/user/88842" TargetMode="External"/><Relationship Id="rId4" Type="http://schemas.openxmlformats.org/officeDocument/2006/relationships/hyperlink" Target="http://nsportal.ru/marina-pavlovna-sedov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305177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Отчет о проведении недели, посвященной Дню Мамы в разновозрастной группе «Почемучки»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93096"/>
            <a:ext cx="6400800" cy="2232248"/>
          </a:xfrm>
        </p:spPr>
        <p:txBody>
          <a:bodyPr>
            <a:normAutofit fontScale="62500" lnSpcReduction="20000"/>
          </a:bodyPr>
          <a:lstStyle/>
          <a:p>
            <a:pPr algn="r"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Воспитатель: Седова М.П., </a:t>
            </a:r>
          </a:p>
          <a:p>
            <a:pPr algn="r"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МБДОУ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д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/с №62 </a:t>
            </a:r>
          </a:p>
          <a:p>
            <a:pPr algn="l">
              <a:defRPr/>
            </a:pPr>
            <a:endParaRPr lang="ru-RU" b="1" i="1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pPr algn="l">
              <a:defRPr/>
            </a:pPr>
            <a:endParaRPr lang="ru-RU" b="1" i="1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pPr algn="l">
              <a:defRPr/>
            </a:pPr>
            <a:endParaRPr lang="ru-RU" b="1" i="1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Г.Новочеркасск</a:t>
            </a:r>
          </a:p>
          <a:p>
            <a:pPr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2015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48529154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Какие красивые портреты получились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6626" name="Picture 2" descr="E:\Детский сад\фото\смешан гр 2015-2016\день мамы\DSC01890 - копия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052736"/>
            <a:ext cx="2160000" cy="2880000"/>
          </a:xfrm>
          <a:prstGeom prst="rect">
            <a:avLst/>
          </a:prstGeom>
          <a:noFill/>
        </p:spPr>
      </p:pic>
      <p:pic>
        <p:nvPicPr>
          <p:cNvPr id="26627" name="Picture 3" descr="E:\Детский сад\фото\смешан гр 2015-2016\день мамы\DSC01882 - копия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03848" y="1556792"/>
            <a:ext cx="2160000" cy="2880000"/>
          </a:xfrm>
          <a:prstGeom prst="rect">
            <a:avLst/>
          </a:prstGeom>
          <a:noFill/>
        </p:spPr>
      </p:pic>
      <p:pic>
        <p:nvPicPr>
          <p:cNvPr id="26628" name="Picture 4" descr="E:\Детский сад\фото\смешан гр 2015-2016\день мамы\DSC01881 - копия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44208" y="908720"/>
            <a:ext cx="2160000" cy="2880000"/>
          </a:xfrm>
          <a:prstGeom prst="rect">
            <a:avLst/>
          </a:prstGeom>
          <a:noFill/>
        </p:spPr>
      </p:pic>
      <p:pic>
        <p:nvPicPr>
          <p:cNvPr id="26629" name="Picture 5" descr="E:\Детский сад\фото\смешан гр 2015-2016\день мамы\DSC01879 - копия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80112" y="4077072"/>
            <a:ext cx="1890000" cy="2520000"/>
          </a:xfrm>
          <a:prstGeom prst="rect">
            <a:avLst/>
          </a:prstGeom>
          <a:noFill/>
        </p:spPr>
      </p:pic>
      <p:pic>
        <p:nvPicPr>
          <p:cNvPr id="26630" name="Picture 6" descr="E:\Детский сад\фото\смешан гр 2015-2016\день мамы\DSC01888 - копия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115616" y="4149080"/>
            <a:ext cx="1890000" cy="2520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Выставка портретов в ДК НЭВЗ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7650" name="Picture 2" descr="E:\Детский сад\фото\смешан гр 2015-2016\день мамы\Attachments_elbor.kom@yandex.ru_2015-12-03_18-04-29\DSCN573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340768"/>
            <a:ext cx="4444752" cy="3333564"/>
          </a:xfrm>
          <a:prstGeom prst="rect">
            <a:avLst/>
          </a:prstGeom>
          <a:noFill/>
        </p:spPr>
      </p:pic>
      <p:pic>
        <p:nvPicPr>
          <p:cNvPr id="27651" name="Picture 3" descr="E:\Детский сад\фото\смешан гр 2015-2016\день мамы\Attachments_elbor.kom@yandex.ru_2015-12-03_18-04-29\DSCN573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3284984"/>
            <a:ext cx="4320000" cy="3240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Фрагмент презентации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8674" name="Picture 2" descr="E:\Детский сад\фото\смешан гр 2015-2016\день мамы\DSC01890 - копия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1484784"/>
            <a:ext cx="2160000" cy="2880000"/>
          </a:xfrm>
          <a:prstGeom prst="rect">
            <a:avLst/>
          </a:prstGeom>
          <a:noFill/>
        </p:spPr>
      </p:pic>
      <p:pic>
        <p:nvPicPr>
          <p:cNvPr id="4" name="Рисунок 3" descr="C:\Users\DNS\Desktop\мамы фото\купцов\аня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71800" y="2060848"/>
            <a:ext cx="352839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 descr="E:\Детский сад\фото\смешан гр 2015-2016\день мамы\Attachments_TrebinaLA@nevz.com_2015-12-03_12-34-27\DSCF2795 - копия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88224" y="1196752"/>
            <a:ext cx="2324100" cy="4664075"/>
          </a:xfrm>
          <a:prstGeom prst="rect">
            <a:avLst/>
          </a:prstGeom>
          <a:noFill/>
        </p:spPr>
      </p:pic>
      <p:pic>
        <p:nvPicPr>
          <p:cNvPr id="8" name="кирилл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22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Праздник чтения стихотворений о маме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9698" name="Picture 2" descr="E:\Детский сад\фото\смешан гр 2015-2016\день мамы\конкурс чтецов\DSCN0385 - копия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1700808"/>
            <a:ext cx="4473699" cy="384317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4048" y="1700808"/>
            <a:ext cx="38884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ВЕДУЩИЙ:</a:t>
            </a:r>
            <a:b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Поросенок, котенок, щенок</a:t>
            </a:r>
            <a:b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Сели учить урок.</a:t>
            </a:r>
            <a:b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Вот котенок книжку взял. </a:t>
            </a:r>
            <a:b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КОТЁНОК:</a:t>
            </a:r>
            <a:b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Мяу, мяу! </a:t>
            </a:r>
            <a:b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ВЕДУЩИЙ:</a:t>
            </a:r>
            <a:b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Он сказал. </a:t>
            </a:r>
            <a:b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КОТЁНОК:</a:t>
            </a:r>
            <a:b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Это значит: </a:t>
            </a:r>
            <a:r>
              <a:rPr lang="ru-RU" sz="1400" b="1" i="1" dirty="0" err="1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ма-ма</a:t>
            </a:r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. </a:t>
            </a:r>
            <a:b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ЩЕНОК: </a:t>
            </a:r>
            <a:b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Нет, приятель, ты не прав,</a:t>
            </a:r>
            <a:b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Здесь написано: "Гав-гав".</a:t>
            </a:r>
            <a:b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А это значит: </a:t>
            </a:r>
            <a:r>
              <a:rPr lang="ru-RU" sz="1400" b="1" i="1" dirty="0" err="1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ма-ма</a:t>
            </a:r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. </a:t>
            </a:r>
            <a:b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ПОРОСЁНОК:</a:t>
            </a:r>
            <a:b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Если верить букварю,</a:t>
            </a:r>
            <a:b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Здесь написано: "Хрю-хрю".</a:t>
            </a:r>
            <a:b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Это значит: </a:t>
            </a:r>
            <a:r>
              <a:rPr lang="ru-RU" sz="1400" b="1" i="1" dirty="0" err="1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ма-ма</a:t>
            </a:r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. </a:t>
            </a:r>
          </a:p>
          <a:p>
            <a:pPr algn="r"/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Л.Миронова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endParaRPr lang="ru-RU" b="1" i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95536" y="5730280"/>
            <a:ext cx="46805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Русальская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Саша,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Криковцева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Катя, Величко Даня,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Басакина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Ира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E:\Детский сад\фото\смешан гр 2015-2016\день мамы\конкурс чтецов\DSCN0382 - копия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692696"/>
            <a:ext cx="3284888" cy="559688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067944" y="980728"/>
            <a:ext cx="460851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Бурцев Вова со стихотворением И.Морозовой «Мамины руки»</a:t>
            </a:r>
          </a:p>
          <a:p>
            <a:endParaRPr lang="ru-RU" b="1" i="1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У мамы, как солнышко, теплые руки,</a:t>
            </a:r>
            <a:b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Так нежно умеют они приласкать,</a:t>
            </a:r>
            <a:b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Излечат от боли, избавят от скуки,</a:t>
            </a:r>
            <a:b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В любую минуту готовы обнять.</a:t>
            </a:r>
            <a:b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Играя, мне волосы нежно взлохматят,</a:t>
            </a:r>
            <a:b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Пекут пирожки в выходной по утрам, </a:t>
            </a:r>
            <a:b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И весело ножки щекочут в кровати,</a:t>
            </a:r>
            <a:b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Когда не хочу просыпаться я сам.</a:t>
            </a:r>
            <a:b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Проворно погладят рубашки и брюки</a:t>
            </a:r>
            <a:b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И тут же другую работу найдут…</a:t>
            </a:r>
            <a:b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Я глажу уставшие мамины руки,-</a:t>
            </a:r>
            <a:b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Пускай хоть немного они отдохнут. </a:t>
            </a:r>
            <a:endParaRPr lang="ru-RU" b="1" i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E:\Детский сад\фото\смешан гр 2015-2016\день мамы\конкурс чтецов\DSCN0393 - копия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556792"/>
            <a:ext cx="4760966" cy="446449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476673"/>
            <a:ext cx="639045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Сценка «Сказка о зайчонке» (Горбунова София, </a:t>
            </a:r>
            <a:r>
              <a:rPr lang="ru-RU" sz="2000" b="1" i="1" dirty="0" err="1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Клец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Соня, Лаптева Каролина)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92080" y="1844824"/>
            <a:ext cx="3600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Подоткнув со всех сторон зайке одеяло,</a:t>
            </a:r>
            <a:b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Тихо-тихо перед сном мама прошептала:</a:t>
            </a:r>
            <a:b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- Это очень-очень много, это так приятно,</a:t>
            </a:r>
            <a:b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Когда любят до луны, а потом обратно!</a:t>
            </a:r>
          </a:p>
          <a:p>
            <a:pPr algn="r"/>
            <a:r>
              <a:rPr lang="ru-RU" sz="2400" b="1" i="1" dirty="0" err="1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Е.Старишко</a:t>
            </a:r>
            <a:endParaRPr lang="ru-RU" sz="2400" b="1" i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Участие в выставке «Моя мама - мастерица»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8434" name="Picture 2" descr="E:\Детский сад\фото\смешан гр 2015-2016\день мамы\поделки ко дню мамы\image-27-11-15-21-14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484784"/>
            <a:ext cx="2476175" cy="2322888"/>
          </a:xfrm>
          <a:prstGeom prst="rect">
            <a:avLst/>
          </a:prstGeom>
          <a:noFill/>
        </p:spPr>
      </p:pic>
      <p:pic>
        <p:nvPicPr>
          <p:cNvPr id="18435" name="Picture 3" descr="E:\Детский сад\фото\смешан гр 2015-2016\день мамы\поделки ко дню мамы\DSC01796 - копия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19873" y="1484784"/>
            <a:ext cx="5280587" cy="39604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4149080"/>
            <a:ext cx="32403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Берлизова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Ольга Сергеевна (мама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Берлизовой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Ариши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) сплела из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резиночек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Дед Мороза и Снегурочку</a:t>
            </a:r>
            <a:endParaRPr lang="ru-RU" b="1" i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E:\Детский сад\фото\смешан гр 2015-2016\день мамы\поделки ко дню мамы\DSC01797 - копия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980728"/>
            <a:ext cx="3510000" cy="4680000"/>
          </a:xfrm>
          <a:prstGeom prst="rect">
            <a:avLst/>
          </a:prstGeom>
          <a:noFill/>
        </p:spPr>
      </p:pic>
      <p:pic>
        <p:nvPicPr>
          <p:cNvPr id="19459" name="Picture 3" descr="E:\Детский сад\фото\смешан гр 2015-2016\день мамы\поделки ко дню мамы\DSC01795 - копия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8024" y="980728"/>
            <a:ext cx="3510000" cy="4680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788024" y="5661248"/>
            <a:ext cx="4158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Чайкина Ольга Федоровна (мама Каплиной Даши)выполнила вышивку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95536" y="5664676"/>
            <a:ext cx="3600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Русальская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Мария Сергеевна (мама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Русальской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Саши) сшила собачку-тильду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Готовим печенье для наших мам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2770" name="Picture 2" descr="E:\Детский сад\фото\смешан гр 2015-2016\день мамы\DSC01891 - копия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412776"/>
            <a:ext cx="3360000" cy="2520000"/>
          </a:xfrm>
          <a:prstGeom prst="rect">
            <a:avLst/>
          </a:prstGeom>
          <a:noFill/>
        </p:spPr>
      </p:pic>
      <p:pic>
        <p:nvPicPr>
          <p:cNvPr id="32771" name="Picture 3" descr="E:\Детский сад\фото\смешан гр 2015-2016\день мамы\DSC01895 - копия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9992" y="1412776"/>
            <a:ext cx="3202740" cy="2520000"/>
          </a:xfrm>
          <a:prstGeom prst="rect">
            <a:avLst/>
          </a:prstGeom>
          <a:noFill/>
        </p:spPr>
      </p:pic>
      <p:pic>
        <p:nvPicPr>
          <p:cNvPr id="32772" name="Picture 4" descr="E:\Детский сад\фото\смешан гр 2015-2016\день мамы\DSC01901 - копия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4149080"/>
            <a:ext cx="3360000" cy="2520000"/>
          </a:xfrm>
          <a:prstGeom prst="rect">
            <a:avLst/>
          </a:prstGeom>
          <a:noFill/>
        </p:spPr>
      </p:pic>
      <p:pic>
        <p:nvPicPr>
          <p:cNvPr id="32773" name="Picture 5" descr="E:\Детский сад\фото\смешан гр 2015-2016\день мамы\DSC01903 - копия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27984" y="4149080"/>
            <a:ext cx="3360000" cy="2520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Праздничный концерт для мам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6386" name="Picture 2" descr="E:\Детский сад\фото\смешан гр 2015-2016\день мамы\Attachments_TrebinaLA@nevz.com_2015-12-03_12-34-27\DSCF273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1340768"/>
            <a:ext cx="3436025" cy="2520000"/>
          </a:xfrm>
          <a:prstGeom prst="rect">
            <a:avLst/>
          </a:prstGeom>
          <a:noFill/>
        </p:spPr>
      </p:pic>
      <p:pic>
        <p:nvPicPr>
          <p:cNvPr id="16387" name="Picture 3" descr="E:\Детский сад\фото\смешан гр 2015-2016\день мамы\Attachments_TrebinaLA@nevz.com_2015-12-03_12-34-27\DSCF275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1340768"/>
            <a:ext cx="3360229" cy="2520000"/>
          </a:xfrm>
          <a:prstGeom prst="rect">
            <a:avLst/>
          </a:prstGeom>
          <a:noFill/>
        </p:spPr>
      </p:pic>
      <p:pic>
        <p:nvPicPr>
          <p:cNvPr id="16388" name="Picture 4" descr="E:\Детский сад\фото\смешан гр 2015-2016\день мамы\Attachments_TrebinaLA@nevz.com_2015-12-03_12-34-27\DSCF277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99592" y="4077072"/>
            <a:ext cx="2877104" cy="2520000"/>
          </a:xfrm>
          <a:prstGeom prst="rect">
            <a:avLst/>
          </a:prstGeom>
          <a:noFill/>
        </p:spPr>
      </p:pic>
      <p:pic>
        <p:nvPicPr>
          <p:cNvPr id="16389" name="Picture 5" descr="E:\Детский сад\фото\смешан гр 2015-2016\день мамы\Attachments_TrebinaLA@nevz.com_2015-12-03_12-34-27\DSCF282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6016" y="4149080"/>
            <a:ext cx="3360228" cy="2520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Проведенные мероприятия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Беседа «Мамы всякие нужны, Мамы всякие важны»</a:t>
            </a:r>
          </a:p>
          <a:p>
            <a:pPr>
              <a:buFont typeface="Wingdings" pitchFamily="2" charset="2"/>
              <a:buChar char="ü"/>
            </a:pP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Оформление папки-передвижки для родителей «История праздника – День Матери»</a:t>
            </a:r>
          </a:p>
          <a:p>
            <a:pPr>
              <a:buFont typeface="Wingdings" pitchFamily="2" charset="2"/>
              <a:buChar char="ü"/>
            </a:pP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Оформление </a:t>
            </a:r>
            <a:r>
              <a:rPr lang="ru-RU" sz="1800" b="1" i="1" dirty="0" err="1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фотовернисажа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«Наши мамы умеют все»</a:t>
            </a:r>
          </a:p>
          <a:p>
            <a:pPr>
              <a:buFont typeface="Wingdings" pitchFamily="2" charset="2"/>
              <a:buChar char="ü"/>
            </a:pP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Творческая мастерская: «Подарок для мамы: изготовление открытки»</a:t>
            </a:r>
          </a:p>
          <a:p>
            <a:pPr>
              <a:buFont typeface="Wingdings" pitchFamily="2" charset="2"/>
              <a:buChar char="ü"/>
            </a:pP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Изготовление текстильных портретов мам</a:t>
            </a:r>
          </a:p>
          <a:p>
            <a:pPr>
              <a:buFont typeface="Wingdings" pitchFamily="2" charset="2"/>
              <a:buChar char="ü"/>
            </a:pP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Разработка презентации «Портреты наших мам»</a:t>
            </a:r>
          </a:p>
          <a:p>
            <a:pPr>
              <a:buFont typeface="Wingdings" pitchFamily="2" charset="2"/>
              <a:buChar char="ü"/>
            </a:pP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Участие в выставке « Моя мама - мастерица»</a:t>
            </a:r>
          </a:p>
          <a:p>
            <a:pPr>
              <a:buFont typeface="Wingdings" pitchFamily="2" charset="2"/>
              <a:buChar char="ü"/>
            </a:pP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Праздник чтения стихотворений «Стихи о маме и для мамы»</a:t>
            </a:r>
          </a:p>
          <a:p>
            <a:pPr>
              <a:buFont typeface="Wingdings" pitchFamily="2" charset="2"/>
              <a:buChar char="ü"/>
            </a:pP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Юные поварята: готовим печенье для наших мам</a:t>
            </a:r>
          </a:p>
          <a:p>
            <a:pPr>
              <a:buFont typeface="Wingdings" pitchFamily="2" charset="2"/>
              <a:buChar char="ü"/>
            </a:pP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Праздничный концерт для мам</a:t>
            </a:r>
          </a:p>
          <a:p>
            <a:pPr>
              <a:buFont typeface="Wingdings" pitchFamily="2" charset="2"/>
              <a:buChar char="ü"/>
            </a:pP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Совместные посиделки «Угощаем наших мам»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Поздравляем наших мам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7410" name="Picture 2" descr="E:\Детский сад\фото\смешан гр 2015-2016\день мамы\Attachments_TrebinaLA@nevz.com_2015-12-03_12-34-27\DSCF285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1844824"/>
            <a:ext cx="3175228" cy="3960440"/>
          </a:xfrm>
          <a:prstGeom prst="rect">
            <a:avLst/>
          </a:prstGeom>
          <a:noFill/>
        </p:spPr>
      </p:pic>
      <p:pic>
        <p:nvPicPr>
          <p:cNvPr id="17411" name="Picture 3" descr="E:\Детский сад\фото\смешан гр 2015-2016\день мамы\Attachments_TrebinaLA@nevz.com_2015-12-03_12-34-27\DSCF286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9992" y="1268760"/>
            <a:ext cx="3195638" cy="2601267"/>
          </a:xfrm>
          <a:prstGeom prst="rect">
            <a:avLst/>
          </a:prstGeom>
          <a:noFill/>
        </p:spPr>
      </p:pic>
      <p:pic>
        <p:nvPicPr>
          <p:cNvPr id="17412" name="Picture 4" descr="E:\Детский сад\фото\смешан гр 2015-2016\день мамы\Attachments_TrebinaLA@nevz.com_2015-12-03_12-34-27\DSCF286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3968" y="4149080"/>
            <a:ext cx="3506093" cy="244641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20140530_185234 - копия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831215" y="273050"/>
            <a:ext cx="4599419" cy="585311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3" y="738664"/>
            <a:ext cx="3240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Приглашаю к сотрудничеству</a:t>
            </a:r>
            <a:endParaRPr lang="ru-RU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772816"/>
            <a:ext cx="33123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e-mail: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kuckumimi@yandex.ru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Интернет-страницы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:</a:t>
            </a:r>
            <a:endParaRPr lang="en-US" sz="2400" b="1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http://nsportal.ru/marina-pavlovna-sedova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http://stranamasterov.ru/user/88842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36815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Беседа «Мамы всякие нужны, Мамы всякие важны»</a:t>
            </a:r>
            <a:b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</a:br>
            <a:endParaRPr lang="ru-RU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6" name="Picture 2" descr="C:\Users\DNS\Desktop\мамы фото\каплина\IMAG253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1844824"/>
            <a:ext cx="2406949" cy="3798568"/>
          </a:xfrm>
          <a:prstGeom prst="rect">
            <a:avLst/>
          </a:prstGeom>
          <a:noFill/>
        </p:spPr>
      </p:pic>
      <p:pic>
        <p:nvPicPr>
          <p:cNvPr id="1027" name="Picture 3" descr="C:\Users\DNS\Desktop\мамы фото\купцов\аня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1920" y="1916832"/>
            <a:ext cx="3840426" cy="288032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347864" y="5193196"/>
            <a:ext cx="57961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- Моя мама работает на железной дороге.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- А моя мама лечит животных. А твоя?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Папка-передвижка для родителей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6" name="Picture 2" descr="E:\Детский сад\фото\смешан гр 2015-2016\день мамы\DSC01933 - копия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484784"/>
            <a:ext cx="4608512" cy="3456384"/>
          </a:xfrm>
          <a:prstGeom prst="rect">
            <a:avLst/>
          </a:prstGeom>
          <a:noFill/>
        </p:spPr>
      </p:pic>
      <p:pic>
        <p:nvPicPr>
          <p:cNvPr id="1027" name="Picture 3" descr="E:\Детский сад\фото\смешан гр 2015-2016\день мамы\DSC01934 - копия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040" y="3717032"/>
            <a:ext cx="3820683" cy="28655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Фотогазета «Наши мамы умеют всё»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50" name="Picture 2" descr="E:\Детский сад\фото\смешан гр 2015-2016\день мамы\DSC01930 - копия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412776"/>
            <a:ext cx="3816424" cy="5266871"/>
          </a:xfrm>
          <a:prstGeom prst="rect">
            <a:avLst/>
          </a:prstGeom>
          <a:noFill/>
        </p:spPr>
      </p:pic>
      <p:pic>
        <p:nvPicPr>
          <p:cNvPr id="2051" name="Picture 3" descr="E:\Детский сад\фото\смешан гр 2015-2016\день мамы\DSC01931 - копия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4048" y="1412776"/>
            <a:ext cx="3244619" cy="2433464"/>
          </a:xfrm>
          <a:prstGeom prst="rect">
            <a:avLst/>
          </a:prstGeom>
          <a:noFill/>
        </p:spPr>
      </p:pic>
      <p:pic>
        <p:nvPicPr>
          <p:cNvPr id="2052" name="Picture 4" descr="E:\Детский сад\фото\смешан гр 2015-2016\день мамы\DSC01932 - копия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6056" y="4077072"/>
            <a:ext cx="3168352" cy="23762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Творческая мастерская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482" name="Picture 2" descr="E:\Детский сад\фото\смешан гр 2015-2016\день мамы\DSC01870 - копия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988840"/>
            <a:ext cx="5376597" cy="4032448"/>
          </a:xfrm>
          <a:prstGeom prst="rect">
            <a:avLst/>
          </a:prstGeom>
          <a:noFill/>
        </p:spPr>
      </p:pic>
      <p:pic>
        <p:nvPicPr>
          <p:cNvPr id="20483" name="Picture 3" descr="E:\Детский сад\фото\смешан гр 2015-2016\день мамы\DSC01912 - копия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24128" y="1916832"/>
            <a:ext cx="3171546" cy="422872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E:\Детский сад\фото\смешан гр 2015-2016\день мамы\DSC01911 - копия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844824"/>
            <a:ext cx="3096344" cy="4128459"/>
          </a:xfrm>
          <a:prstGeom prst="rect">
            <a:avLst/>
          </a:prstGeom>
          <a:noFill/>
        </p:spPr>
      </p:pic>
      <p:pic>
        <p:nvPicPr>
          <p:cNvPr id="21508" name="Picture 4" descr="E:\Детский сад\фото\смешан гр 2015-2016\день мамы\DSC01907 - копия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07904" y="1844824"/>
            <a:ext cx="5260843" cy="3945632"/>
          </a:xfrm>
          <a:prstGeom prst="rect">
            <a:avLst/>
          </a:prstGeom>
          <a:noFill/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556832"/>
            <a:ext cx="8172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Надеемся, что мамам понравятся новые платья.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Внутри подписываем: «Я люблю тебя, мама!»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Создаем текстильные портреты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2530" name="Picture 2" descr="E:\Детский сад\фото\смешан гр 2015-2016\день мамы\DSC01868 - копия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700808"/>
            <a:ext cx="3510000" cy="4680000"/>
          </a:xfrm>
          <a:prstGeom prst="rect">
            <a:avLst/>
          </a:prstGeom>
          <a:noFill/>
        </p:spPr>
      </p:pic>
      <p:pic>
        <p:nvPicPr>
          <p:cNvPr id="22531" name="Picture 3" descr="E:\Детский сад\фото\смешан гр 2015-2016\день мамы\DSC01866 - копия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95936" y="1700808"/>
            <a:ext cx="4608512" cy="3456384"/>
          </a:xfrm>
          <a:prstGeom prst="rect">
            <a:avLst/>
          </a:prstGeom>
          <a:noFill/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 rot="10800000" flipV="1">
            <a:off x="4067944" y="5324872"/>
            <a:ext cx="41764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Ваня и Соня сами пришивают глазки - пуговицы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E:\Детский сад\фото\смешан гр 2015-2016\день мамы\DSC01867 - копия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404664"/>
            <a:ext cx="4320000" cy="3240000"/>
          </a:xfrm>
          <a:prstGeom prst="rect">
            <a:avLst/>
          </a:prstGeom>
          <a:noFill/>
        </p:spPr>
      </p:pic>
      <p:pic>
        <p:nvPicPr>
          <p:cNvPr id="25604" name="Picture 4" descr="E:\Детский сад\фото\смешан гр 2015-2016\день мамы\DSC01869 - копия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63211" y="3272408"/>
            <a:ext cx="4320000" cy="3240000"/>
          </a:xfrm>
          <a:prstGeom prst="rect">
            <a:avLst/>
          </a:prstGeom>
          <a:noFill/>
        </p:spPr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4860032" y="1430923"/>
            <a:ext cx="41399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- А какое у твоей мамы платье?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683568" y="4452981"/>
            <a:ext cx="36724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- А ты будешь делать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бусики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для мамы?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341</Words>
  <Application>Microsoft Office PowerPoint</Application>
  <PresentationFormat>Экран (4:3)</PresentationFormat>
  <Paragraphs>59</Paragraphs>
  <Slides>21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Отчет о проведении недели, посвященной Дню Мамы в разновозрастной группе «Почемучки»</vt:lpstr>
      <vt:lpstr>Проведенные мероприятия</vt:lpstr>
      <vt:lpstr>Беседа «Мамы всякие нужны, Мамы всякие важны» </vt:lpstr>
      <vt:lpstr>Папка-передвижка для родителей</vt:lpstr>
      <vt:lpstr>Фотогазета «Наши мамы умеют всё»</vt:lpstr>
      <vt:lpstr>Творческая мастерская</vt:lpstr>
      <vt:lpstr>Слайд 7</vt:lpstr>
      <vt:lpstr>Создаем текстильные портреты</vt:lpstr>
      <vt:lpstr>Слайд 9</vt:lpstr>
      <vt:lpstr>Какие красивые портреты получились</vt:lpstr>
      <vt:lpstr>Выставка портретов в ДК НЭВЗ</vt:lpstr>
      <vt:lpstr>Фрагмент презентации</vt:lpstr>
      <vt:lpstr>Праздник чтения стихотворений о маме</vt:lpstr>
      <vt:lpstr>Слайд 14</vt:lpstr>
      <vt:lpstr>Слайд 15</vt:lpstr>
      <vt:lpstr>Участие в выставке «Моя мама - мастерица»</vt:lpstr>
      <vt:lpstr>Слайд 17</vt:lpstr>
      <vt:lpstr>Готовим печенье для наших мам</vt:lpstr>
      <vt:lpstr>Праздничный концерт для мам</vt:lpstr>
      <vt:lpstr>Поздравляем наших мам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Седова М.П.</dc:creator>
  <cp:lastModifiedBy>DNS</cp:lastModifiedBy>
  <cp:revision>12</cp:revision>
  <dcterms:created xsi:type="dcterms:W3CDTF">2013-10-31T10:14:44Z</dcterms:created>
  <dcterms:modified xsi:type="dcterms:W3CDTF">2015-12-14T22:29:05Z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