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49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6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2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03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3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50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57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28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22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56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75D0-FE95-4A2E-A369-198867524491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52B0-6CD1-4B3B-98C0-65915582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22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5"/>
            <a:ext cx="6768752" cy="129614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Сказочная сладкая  страна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DOC_3000\Desktop\Новая папка документов с 22 июня 2012г\зимнее оформление\оформление\Candy-Land-King- дворец2005885-800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55272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13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Сказочная сладкая  страна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Сказочная сладкая  страна </dc:title>
  <dc:creator>DOC_3000</dc:creator>
  <cp:lastModifiedBy>DOC_3000</cp:lastModifiedBy>
  <cp:revision>1</cp:revision>
  <dcterms:created xsi:type="dcterms:W3CDTF">2015-12-19T08:52:27Z</dcterms:created>
  <dcterms:modified xsi:type="dcterms:W3CDTF">2015-12-19T08:55:02Z</dcterms:modified>
</cp:coreProperties>
</file>