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6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D737B4-8CA7-42D6-9EF3-0C5F398F9F69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4CC89B-2E2E-48AF-9639-70322EE04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DCIM\101NIKON\IMG_9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0"/>
            <a:ext cx="932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6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CIM\102CANON\IMG_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1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02CANON\IMG_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0"/>
            <a:ext cx="9144000" cy="6864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61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CIM\101NIKON\IMG_9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3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02CANON\IMG_0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7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CIM\101NIKON\IMG_9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00" y="0"/>
            <a:ext cx="9201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5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75</dc:creator>
  <cp:lastModifiedBy>Наталья_2</cp:lastModifiedBy>
  <cp:revision>5</cp:revision>
  <dcterms:created xsi:type="dcterms:W3CDTF">2014-10-13T05:14:24Z</dcterms:created>
  <dcterms:modified xsi:type="dcterms:W3CDTF">2015-12-19T15:54:20Z</dcterms:modified>
</cp:coreProperties>
</file>