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1" r:id="rId6"/>
    <p:sldId id="260" r:id="rId7"/>
    <p:sldId id="262" r:id="rId8"/>
    <p:sldId id="266" r:id="rId9"/>
    <p:sldId id="263" r:id="rId10"/>
    <p:sldId id="26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692696"/>
            <a:ext cx="3950146" cy="2535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Литературная</a:t>
            </a:r>
            <a:r>
              <a:rPr lang="ru-RU" dirty="0"/>
              <a:t/>
            </a:r>
            <a:br>
              <a:rPr lang="ru-RU" dirty="0"/>
            </a:br>
            <a:r>
              <a:rPr lang="ru-RU"/>
              <a:t> </a:t>
            </a:r>
            <a:r>
              <a:rPr lang="ru-RU" smtClean="0"/>
              <a:t>викторина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ДЛЯ </a:t>
            </a:r>
            <a:r>
              <a:rPr lang="ru-RU" sz="3100" dirty="0"/>
              <a:t>1-Х КЛАССОВ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18722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Миронова Ирина Александровна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МБОУ «СОШ №13 с УИП эстетического цикла»</a:t>
            </a:r>
          </a:p>
          <a:p>
            <a:r>
              <a:rPr lang="ru-RU" dirty="0" smtClean="0"/>
              <a:t>г. Ноябрьск 2015г.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14299"/>
            <a:ext cx="5408663" cy="405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Самые интересные сказочные повести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0748"/>
            <a:ext cx="4968552" cy="54217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 </a:t>
            </a:r>
            <a:r>
              <a:rPr lang="ru-RU" dirty="0"/>
              <a:t>Вырос в стае волков.</a:t>
            </a:r>
          </a:p>
          <a:p>
            <a:pPr marL="0" indent="0">
              <a:buNone/>
            </a:pPr>
            <a:r>
              <a:rPr lang="ru-RU" b="1" dirty="0" smtClean="0"/>
              <a:t>2. </a:t>
            </a:r>
            <a:r>
              <a:rPr lang="ru-RU" dirty="0"/>
              <a:t>Оказался сильнее Снежной королевы.</a:t>
            </a:r>
          </a:p>
          <a:p>
            <a:pPr marL="0" indent="0">
              <a:buNone/>
            </a:pPr>
            <a:r>
              <a:rPr lang="ru-RU" b="1" dirty="0" smtClean="0"/>
              <a:t>3. </a:t>
            </a:r>
            <a:r>
              <a:rPr lang="ru-RU" dirty="0"/>
              <a:t>Вместе с котом и псом поселился в Простоквашино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dirty="0"/>
              <a:t>Очень хотел чему-нибудь научиться, но не любил трудиться.</a:t>
            </a:r>
          </a:p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dirty="0" smtClean="0"/>
              <a:t>Продал </a:t>
            </a:r>
            <a:r>
              <a:rPr lang="ru-RU" dirty="0"/>
              <a:t>азбуку и купил билет в кукольный театр.</a:t>
            </a:r>
          </a:p>
          <a:p>
            <a:pPr marL="0" indent="0">
              <a:buNone/>
            </a:pPr>
            <a:r>
              <a:rPr lang="ru-RU" b="1" dirty="0" smtClean="0"/>
              <a:t>6. </a:t>
            </a:r>
            <a:r>
              <a:rPr lang="ru-RU" dirty="0" smtClean="0"/>
              <a:t>Медведь - </a:t>
            </a:r>
            <a:r>
              <a:rPr lang="ru-RU" dirty="0" err="1" smtClean="0"/>
              <a:t>пыхтелкин</a:t>
            </a:r>
            <a:r>
              <a:rPr lang="ru-RU" dirty="0" smtClean="0"/>
              <a:t>, </a:t>
            </a:r>
            <a:r>
              <a:rPr lang="ru-RU" dirty="0" err="1" smtClean="0"/>
              <a:t>сопелкин</a:t>
            </a:r>
            <a:r>
              <a:rPr lang="ru-RU" dirty="0" smtClean="0"/>
              <a:t> ...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7. </a:t>
            </a:r>
            <a:r>
              <a:rPr lang="ru-RU" dirty="0" smtClean="0"/>
              <a:t>Обладал </a:t>
            </a:r>
            <a:r>
              <a:rPr lang="ru-RU" dirty="0"/>
              <a:t>волшебной бородой.</a:t>
            </a:r>
          </a:p>
          <a:p>
            <a:pPr marL="0" indent="0">
              <a:buNone/>
            </a:pPr>
            <a:r>
              <a:rPr lang="ru-RU" b="1" dirty="0" smtClean="0"/>
              <a:t>8. </a:t>
            </a:r>
            <a:r>
              <a:rPr lang="ru-RU" dirty="0" smtClean="0"/>
              <a:t>Путешествовала </a:t>
            </a:r>
            <a:r>
              <a:rPr lang="ru-RU" dirty="0"/>
              <a:t>с </a:t>
            </a:r>
            <a:r>
              <a:rPr lang="ru-RU" dirty="0" smtClean="0"/>
              <a:t>утками.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9. </a:t>
            </a:r>
            <a:r>
              <a:rPr lang="ru-RU" dirty="0" smtClean="0"/>
              <a:t>Хвастливо </a:t>
            </a:r>
            <a:r>
              <a:rPr lang="ru-RU" dirty="0"/>
              <a:t>называл себя лучшим в мире привидением.</a:t>
            </a:r>
          </a:p>
          <a:p>
            <a:pPr marL="0" indent="0">
              <a:buNone/>
            </a:pPr>
            <a:r>
              <a:rPr lang="ru-RU" b="1" dirty="0" smtClean="0"/>
              <a:t>10. </a:t>
            </a:r>
            <a:r>
              <a:rPr lang="ru-RU" dirty="0" smtClean="0"/>
              <a:t>Считался </a:t>
            </a:r>
            <a:r>
              <a:rPr lang="ru-RU" dirty="0"/>
              <a:t>неизвестным науке зверем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75326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Кто из литературных героев: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95559gn.com/images/55d0043e36d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89240"/>
            <a:ext cx="1484784" cy="11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625429.vk.me/v625429980/1099d/s-pAHFMPGw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19" y="5357177"/>
            <a:ext cx="1794201" cy="13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oya-kartina.ru/images/stories/virtuemart/product/dyadya-fjodor-10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361" y="4783231"/>
            <a:ext cx="1285725" cy="19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ages.slanet.by/~src5700216/Opytnyj_repetitor_nachalnoj_shko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07" y="8424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mg3.proshkolu.ru/content/media/pic/std/1000000/493000/492171-d0f8f0e60cba814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53" y="2058443"/>
            <a:ext cx="1243022" cy="19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img5.vashgorod.ru/uploads/images/news/t5/f85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60" y="1071370"/>
            <a:ext cx="1620857" cy="10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nadasuge.ru/system/assets/photos/000/015/525/original/karlson02.png?14192250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6" y="3970786"/>
            <a:ext cx="1515788" cy="13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cs629407.vk.me/u185113867/video/s_d0effd0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90" y="1136186"/>
            <a:ext cx="1238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i06.fotocdn.net/s3/56/gallery_m/184/233758495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31" y="2330264"/>
            <a:ext cx="1824932" cy="13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popgun.ru/files/g/14/orig/537193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00" y="3789040"/>
            <a:ext cx="996702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611560" y="5373216"/>
            <a:ext cx="8229600" cy="121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игру!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14" descr="http://s200.ucoz.net/video/36/15803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404664"/>
            <a:ext cx="8229600" cy="19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Заполняем тест – время 5 минут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048"/>
            <a:ext cx="7848872" cy="6966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Разминка (отвечаем на вопросы)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827347"/>
            <a:ext cx="3921022" cy="8217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Она </a:t>
            </a:r>
            <a:r>
              <a:rPr lang="ru-RU" dirty="0"/>
              <a:t>красива и мила, а имя её от слова "зола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8520" y="728701"/>
            <a:ext cx="39604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Куда упала стрела Ивана-царевича из сказки "Царевна - лягушка"?</a:t>
            </a:r>
          </a:p>
        </p:txBody>
      </p:sp>
      <p:pic>
        <p:nvPicPr>
          <p:cNvPr id="2050" name="Picture 2" descr="http://filarmonia.perm.ru/userfiles/Image/actions/_photo_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8821"/>
            <a:ext cx="2952328" cy="20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88024" y="828768"/>
            <a:ext cx="4104456" cy="879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Как звали доктора, который лечил зверей?</a:t>
            </a:r>
          </a:p>
        </p:txBody>
      </p:sp>
      <p:pic>
        <p:nvPicPr>
          <p:cNvPr id="2052" name="Picture 4" descr="http://detsad118.ru/upload/txt/2015/10/orig_8a64cb0d06fe6737c3a234b8106265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8752"/>
            <a:ext cx="1641332" cy="21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erdocs.ru/pars_docs/refs/52/51925/51925_html_75c430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07504" y="4005064"/>
            <a:ext cx="33843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 кем </a:t>
            </a:r>
          </a:p>
          <a:p>
            <a:pPr marL="0" indent="0">
              <a:buNone/>
            </a:pPr>
            <a:r>
              <a:rPr lang="ru-RU" dirty="0" smtClean="0"/>
              <a:t>дружил </a:t>
            </a:r>
          </a:p>
          <a:p>
            <a:pPr marL="0" indent="0">
              <a:buNone/>
            </a:pPr>
            <a:r>
              <a:rPr lang="ru-RU" dirty="0" err="1" smtClean="0"/>
              <a:t>Карлсон</a:t>
            </a:r>
            <a:r>
              <a:rPr lang="ru-RU" dirty="0" smtClean="0"/>
              <a:t>?</a:t>
            </a:r>
          </a:p>
        </p:txBody>
      </p:sp>
      <p:pic>
        <p:nvPicPr>
          <p:cNvPr id="2056" name="Picture 8" descr="http://media.vorotila.net/items/a/1/5/t1@a1505509-6ced-4d43-b5ec-2dbdd6a74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9" y="4005064"/>
            <a:ext cx="1584176" cy="26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688567" y="4761718"/>
            <a:ext cx="3492388" cy="1755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Кому подарил Винни-Пух на день рождения пустой горшок?</a:t>
            </a:r>
          </a:p>
        </p:txBody>
      </p:sp>
      <p:pic>
        <p:nvPicPr>
          <p:cNvPr id="2058" name="Picture 10" descr="http://easycross.ru/pattern/image/16096/source/2013/03/20/0bf9a6ca-2f29-461e-9763-1b11c0861f0e_proje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14" y="3831726"/>
            <a:ext cx="1513589" cy="30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Внимание «Черный ящик»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Жили-были дед и баба. И была у них курочка Ряба». Отгадайте, какой предмет из этой сказки находится в черном ящике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img.whenwomentalks.com/2014/10/28/uxeb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376264" cy="356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nnettehirsch.com/uploads/2/2/7/1/22719792/1274040.png?1399943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0" y="2924944"/>
            <a:ext cx="4533994" cy="37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74" y="18864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Доскажи</a:t>
            </a:r>
            <a:r>
              <a:rPr lang="ru-RU" b="1" dirty="0"/>
              <a:t> </a:t>
            </a:r>
            <a:r>
              <a:rPr lang="ru-RU" sz="3600" b="1" dirty="0"/>
              <a:t>имя литературного </a:t>
            </a:r>
            <a:r>
              <a:rPr lang="ru-RU" sz="3600" b="1" dirty="0" smtClean="0"/>
              <a:t>героя и соедини стрелочками с картинками.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911" y="3543773"/>
            <a:ext cx="2520280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Дед …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872885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Муха - …</a:t>
            </a:r>
          </a:p>
          <a:p>
            <a:endParaRPr lang="ru-RU" dirty="0"/>
          </a:p>
        </p:txBody>
      </p:sp>
      <p:pic>
        <p:nvPicPr>
          <p:cNvPr id="4098" name="Picture 2" descr="http://boombob.ru/img/picture/May/17/3c62ea66944affcf32c104cd8cba7bdb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596361" cy="18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85716" y="980729"/>
            <a:ext cx="245030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Почтальон …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16216" y="4149080"/>
            <a:ext cx="158814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Баба - …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14638" y="3793232"/>
            <a:ext cx="2810272" cy="567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Кот …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49081" y="1088740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Сестрица …</a:t>
            </a:r>
          </a:p>
          <a:p>
            <a:endParaRPr lang="ru-RU" dirty="0"/>
          </a:p>
        </p:txBody>
      </p:sp>
      <p:pic>
        <p:nvPicPr>
          <p:cNvPr id="4100" name="Picture 4" descr="http://xn--80agclgmtkckhw.xn--p1ai/image/cache/import_files/96/964652d4263211e4a1483085a99aa192_ad0c0f0727a911e4a1173085a99aa192-48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48949"/>
            <a:ext cx="2113156" cy="28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nuFjhshQBh8/Up2QnnMN0wI/AAAAAAAAA2M/FRAJbGCi3QY/s1600/%D0%B4%D0%B5%D0%B4+%D0%BC%D0%BE%D1%80%D0%BE%D0%B7+1+%D0%90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38" y="4360912"/>
            <a:ext cx="1890986" cy="22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mreadz.com/279/278329/1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1" y="4413039"/>
            <a:ext cx="2189919" cy="21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s629227.vk.me/v629227227/2080f/zZATFwPY9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58" y="1664804"/>
            <a:ext cx="2088232" cy="21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dotomuz.ru/uploads/thumbs/1/1/f/11fe2e6008280dd6a72fc5c84f2c4f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" y="1664804"/>
            <a:ext cx="2514416" cy="1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55" y="188640"/>
            <a:ext cx="8229600" cy="94096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Внимание «Черный ящик»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Необходимо </a:t>
            </a:r>
            <a:r>
              <a:rPr lang="ru-RU" dirty="0"/>
              <a:t>угадать, что за предмет лежит в черном ящике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4725144"/>
            <a:ext cx="822960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С помощью этого предмета можно смастерить самые замечательные вещи, а можно даже убить страшного героя русских сказок.</a:t>
            </a:r>
            <a:endParaRPr lang="ru-RU" dirty="0"/>
          </a:p>
        </p:txBody>
      </p:sp>
      <p:pic>
        <p:nvPicPr>
          <p:cNvPr id="6150" name="Picture 6" descr="http://copypast.ru/uploads/posts/1323853532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01" y="2110530"/>
            <a:ext cx="2159110" cy="21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nnettehirsch.com/uploads/2/2/7/1/22719792/1274040.png?1399943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324053" cy="27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92888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тур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u="sng" dirty="0"/>
              <a:t> Из какой сказки слова: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5085184"/>
            <a:ext cx="7092280" cy="17281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Долго она бегала по полям, по лесам. День клонится к вечеру, делать нечего – надо идти домой. Вдруг видит – стоит избушка на курьих ножках, об одном окошке, кругом себя поворачивается. В избушке старая Баба-Яга прядет кудель. А на лавочке сидит братец, играет серебряными яблочками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836713"/>
            <a:ext cx="42484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«Девочка взяла самую большую ложку и похлебала из самой большой чашки»</a:t>
            </a:r>
            <a:endParaRPr lang="ru-RU" dirty="0"/>
          </a:p>
        </p:txBody>
      </p:sp>
      <p:pic>
        <p:nvPicPr>
          <p:cNvPr id="5122" name="Picture 2" descr="https://02varvara.files.wordpress.com/2011/06/b01b-evil-empire-c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347864" cy="20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1520" y="227687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88014" y="836713"/>
            <a:ext cx="4488451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«Рукодельница принялась взбивать снег, чтоб старику было мягче спать, а меж тем, у ней бедной, руки окостенели и пальчики побелели, как у бедных людей, что зимой в проруби бельё полощут»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 descr="http://s57.radikal.ru/i158/1212/ae/05ad957a00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63" y="2420888"/>
            <a:ext cx="2499383" cy="17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1645" y="4221088"/>
            <a:ext cx="486003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«А были у ее хозяйки три дочери. Старшая звалась Одноглазка, средняя </a:t>
            </a:r>
            <a:r>
              <a:rPr lang="ru-RU" dirty="0" err="1" smtClean="0"/>
              <a:t>Двуглазка</a:t>
            </a:r>
            <a:r>
              <a:rPr lang="ru-RU" dirty="0" smtClean="0"/>
              <a:t>, а меньшая </a:t>
            </a:r>
            <a:r>
              <a:rPr lang="ru-RU" dirty="0" err="1" smtClean="0"/>
              <a:t>Триглазка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6" name="Picture 6" descr="http://sp07.ru/ollelukoe/images/stories/russian/gusylebedy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7" y="5301208"/>
            <a:ext cx="161335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laying-field.ru/img/2015/051803/43092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" y="1844825"/>
            <a:ext cx="1746461" cy="23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Внимание «Черный ящик»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 </a:t>
            </a:r>
            <a:r>
              <a:rPr lang="ru-RU" dirty="0"/>
              <a:t>помощью предмета, который находится здесь, главный герой сказки нашел свое счастье – мудрую жену, которая была заколдована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http://www.xn--80aaujbdxeb6af9cg.com/data/images/%D0%9B%D1%83%D0%BA-%D0%B8-%D1%81%D1%82%D1%80%D0%B5%D0%BB%D0%BA%D0%B0,-%D0%BE%D1%80%D1%83%D0%B6%D0%B8%D0%B5-%D0%B0%D0%BC%D0%B5%D1%80%D0%B8%D0%BA%D0%B0%D0%BD%D1%81%D0%BA%D0%B8%D1%85-%D0%B8%D0%BD%D0%B4%D0%B5%D0%B9%D1%86%D0%B5%D0%B2_4f8854222d6f2-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88428"/>
            <a:ext cx="2447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nnettehirsch.com/uploads/2/2/7/1/22719792/1274040.png?1399943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1" y="3894267"/>
            <a:ext cx="3324053" cy="27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565304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Коротыши и </a:t>
            </a:r>
            <a:r>
              <a:rPr lang="ru-RU" b="1" dirty="0" smtClean="0">
                <a:solidFill>
                  <a:srgbClr val="FF0000"/>
                </a:solidFill>
              </a:rPr>
              <a:t>коротышки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176464" cy="4878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Доктор </a:t>
            </a:r>
            <a:r>
              <a:rPr lang="ru-RU" dirty="0"/>
              <a:t>…</a:t>
            </a:r>
          </a:p>
          <a:p>
            <a:pPr>
              <a:buNone/>
            </a:pPr>
            <a:r>
              <a:rPr lang="ru-RU" dirty="0" smtClean="0"/>
              <a:t>Художник </a:t>
            </a:r>
            <a:r>
              <a:rPr lang="ru-RU" dirty="0"/>
              <a:t>…</a:t>
            </a:r>
          </a:p>
          <a:p>
            <a:pPr>
              <a:buNone/>
            </a:pPr>
            <a:r>
              <a:rPr lang="ru-RU" dirty="0" smtClean="0"/>
              <a:t>Охотник </a:t>
            </a:r>
            <a:r>
              <a:rPr lang="ru-RU" dirty="0"/>
              <a:t>…</a:t>
            </a:r>
          </a:p>
          <a:p>
            <a:pPr>
              <a:buNone/>
            </a:pPr>
            <a:r>
              <a:rPr lang="ru-RU" dirty="0" smtClean="0"/>
              <a:t>Механик </a:t>
            </a:r>
            <a:r>
              <a:rPr lang="ru-RU" dirty="0"/>
              <a:t>…</a:t>
            </a:r>
          </a:p>
          <a:p>
            <a:pPr>
              <a:buNone/>
            </a:pPr>
            <a:r>
              <a:rPr lang="ru-RU" dirty="0" smtClean="0"/>
              <a:t>Помощник механика…</a:t>
            </a:r>
            <a:endParaRPr lang="ru-RU" dirty="0"/>
          </a:p>
          <a:p>
            <a:pPr>
              <a:buNone/>
            </a:pPr>
            <a:r>
              <a:rPr lang="ru-RU" dirty="0" smtClean="0"/>
              <a:t>Музыкант </a:t>
            </a:r>
            <a:r>
              <a:rPr lang="ru-RU" dirty="0"/>
              <a:t>…</a:t>
            </a:r>
          </a:p>
          <a:p>
            <a:pPr>
              <a:buNone/>
            </a:pPr>
            <a:r>
              <a:rPr lang="ru-RU" dirty="0" smtClean="0"/>
              <a:t>Астроном …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81606" y="692696"/>
            <a:ext cx="72623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Коротыши и коротышки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Вспомни имена персонажей сказочной повести Н. Носова «Приключения Незнайки и его друзей».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://matemat.me/wp-content/uploads/2015/01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847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008.radikal.ru/1112/d7/16c008a8bb8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festival.1september.ru/articles/640332/presentation/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1647611" cy="12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player.myshared.ru/1267920/data/images/img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3176"/>
            <a:ext cx="1512527" cy="15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bonvoyage.kh.ua/assets/images/folder_2/Dunno%20in%20the%20Flower%20City%20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1837036" cy="14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s200.ucoz.net/video/36/158039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2351584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Внимание «Черный ящик»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Угадайте</a:t>
            </a:r>
            <a:r>
              <a:rPr lang="ru-RU" dirty="0"/>
              <a:t>, что дала мама Красной Шапочке, которая собралась идти к </a:t>
            </a:r>
            <a:r>
              <a:rPr lang="ru-RU" dirty="0" smtClean="0"/>
              <a:t>бабушке.</a:t>
            </a:r>
            <a:endParaRPr lang="ru-RU" dirty="0"/>
          </a:p>
        </p:txBody>
      </p:sp>
      <p:pic>
        <p:nvPicPr>
          <p:cNvPr id="8194" name="Picture 2" descr="http://img3.proshkolu.ru/content/media/pic/std/3000000/2958000/2957772-6721a6abf9f662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nnettehirsch.com/uploads/2/2/7/1/22719792/1274040.png?1399943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1" y="2996952"/>
            <a:ext cx="411550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470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Литературная  викторина ДЛЯ 1-Х КЛАССОВ </vt:lpstr>
      <vt:lpstr>Разминка (отвечаем на вопросы)</vt:lpstr>
      <vt:lpstr>Внимание «Черный ящик»</vt:lpstr>
      <vt:lpstr>Доскажи имя литературного героя и соедини стрелочками с картинками.</vt:lpstr>
      <vt:lpstr>Внимание «Черный ящик»</vt:lpstr>
      <vt:lpstr>1 тур. Из какой сказки слова:</vt:lpstr>
      <vt:lpstr>Внимание «Черный ящик»</vt:lpstr>
      <vt:lpstr>Коротыши и коротышки</vt:lpstr>
      <vt:lpstr>Внимание «Черный ящик»</vt:lpstr>
      <vt:lpstr>Самые интересные сказочные повести.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Литературные  викторины</dc:title>
  <dc:creator>210</dc:creator>
  <cp:lastModifiedBy>ирина</cp:lastModifiedBy>
  <cp:revision>33</cp:revision>
  <dcterms:created xsi:type="dcterms:W3CDTF">2015-12-09T10:17:24Z</dcterms:created>
  <dcterms:modified xsi:type="dcterms:W3CDTF">2015-12-19T17:59:50Z</dcterms:modified>
</cp:coreProperties>
</file>