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0"/>
  </p:notesMasterIdLst>
  <p:sldIdLst>
    <p:sldId id="279" r:id="rId2"/>
    <p:sldId id="278" r:id="rId3"/>
    <p:sldId id="274" r:id="rId4"/>
    <p:sldId id="277" r:id="rId5"/>
    <p:sldId id="276" r:id="rId6"/>
    <p:sldId id="263" r:id="rId7"/>
    <p:sldId id="261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FF"/>
    <a:srgbClr val="006600"/>
    <a:srgbClr val="FFB3B5"/>
    <a:srgbClr val="FF7C80"/>
    <a:srgbClr val="FFCC99"/>
    <a:srgbClr val="D5FFEA"/>
    <a:srgbClr val="AB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9" autoAdjust="0"/>
    <p:restoredTop sz="94086" autoAdjust="0"/>
  </p:normalViewPr>
  <p:slideViewPr>
    <p:cSldViewPr>
      <p:cViewPr>
        <p:scale>
          <a:sx n="66" d="100"/>
          <a:sy n="66" d="100"/>
        </p:scale>
        <p:origin x="-2970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C783C-92CB-458B-B8FA-8A39784BBAD3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E0F1F-0143-41A8-883A-E5588BB3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2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0F1F-0143-41A8-883A-E5588BB3AC9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5A996-AC68-440B-8A70-26E6DFCC6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216B3-0C5C-46C3-B134-2C8106D4D8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9E973-2C74-4506-944A-FF9A161CFD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C2692-76CF-4556-AA6F-BBC0EF9C4F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02EF8-DC6D-468F-846C-C7727C1CFE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60A3-BC4F-4782-925B-54AE515485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9309D-D3E4-4523-A24F-88FD2AC0FD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EFF15-6DA8-42AF-8B47-F4A2C01CC3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42862-E6A6-4EAF-8B9E-C4B08B2881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AA081-9D5A-4D96-961A-6A3871AF06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69E0C-2F7F-4976-8AF9-26E5DB5014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72DBF97-B9C8-417A-A4C4-5660F426D8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Мареева </a:t>
            </a:r>
            <a:r>
              <a:rPr lang="ru-RU" smtClean="0"/>
              <a:t>Елена Викторовна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Дикие животные и их детеныши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124797"/>
      </p:ext>
    </p:extLst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016737"/>
          </a:xfrm>
        </p:spPr>
        <p:txBody>
          <a:bodyPr/>
          <a:lstStyle/>
          <a:p>
            <a:pPr marL="45720" indent="0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Цель: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Обобщение, уточнение и расширение представлений, знаний детей о диких животных.</a:t>
            </a:r>
            <a:br>
              <a:rPr lang="ru-RU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Задачи: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Активизация словаря по теме</a:t>
            </a:r>
            <a:r>
              <a:rPr lang="ru-RU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Развитие памяти, внимания.</a:t>
            </a:r>
            <a:br>
              <a:rPr lang="ru-RU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Формирование навыков сотрудничества, доброжелательности.</a:t>
            </a:r>
            <a:r>
              <a:rPr lang="ru-RU" sz="24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858153"/>
      </p:ext>
    </p:extLst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5183188" y="0"/>
            <a:ext cx="3960812" cy="88106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dirty="0" smtClean="0">
                <a:latin typeface="Georgia" pitchFamily="18" charset="0"/>
              </a:rPr>
              <a:t>Заяц</a:t>
            </a:r>
          </a:p>
        </p:txBody>
      </p:sp>
      <p:pic>
        <p:nvPicPr>
          <p:cNvPr id="12290" name="Содержимое 7" descr="zaichomnok.jpg"/>
          <p:cNvPicPr>
            <a:picLocks noGrp="1" noChangeAspect="1"/>
          </p:cNvPicPr>
          <p:nvPr>
            <p:ph sz="quarter" idx="13"/>
          </p:nvPr>
        </p:nvPicPr>
        <p:blipFill>
          <a:blip r:embed="rId3" cstate="screen">
            <a:lum bright="-10000"/>
          </a:blip>
          <a:srcRect/>
          <a:stretch>
            <a:fillRect/>
          </a:stretch>
        </p:blipFill>
        <p:spPr>
          <a:xfrm>
            <a:off x="714378" y="896938"/>
            <a:ext cx="2777501" cy="2605088"/>
          </a:xfrm>
        </p:spPr>
      </p:pic>
      <p:pic>
        <p:nvPicPr>
          <p:cNvPr id="4100" name="Содержимое 18" descr="zayc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23928" y="795450"/>
            <a:ext cx="3960813" cy="541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79388" y="188913"/>
            <a:ext cx="2820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зайчонок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9446" y="4005064"/>
            <a:ext cx="35221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Комочек пуха,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Длинное ухо,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Прыгает ловко,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 морковку.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6588224" y="260350"/>
            <a:ext cx="2160240" cy="8810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dirty="0" smtClean="0">
                <a:latin typeface="Georgia" pitchFamily="18" charset="0"/>
              </a:rPr>
              <a:t>Ёж…</a:t>
            </a:r>
          </a:p>
        </p:txBody>
      </p:sp>
      <p:pic>
        <p:nvPicPr>
          <p:cNvPr id="5123" name="Содержимое 8" descr="0a23f7b3af5f1adddd44e836e9d54464.jpg"/>
          <p:cNvPicPr>
            <a:picLocks noGrp="1" noChangeAspect="1"/>
          </p:cNvPicPr>
          <p:nvPr>
            <p:ph sz="quarter" idx="13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92703" y="2852936"/>
            <a:ext cx="3101975" cy="2808312"/>
          </a:xfrm>
        </p:spPr>
      </p:pic>
      <p:pic>
        <p:nvPicPr>
          <p:cNvPr id="5124" name="Содержимое 5" descr="169394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924" y="963648"/>
            <a:ext cx="5508103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23850" y="5157788"/>
            <a:ext cx="248920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ежонок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4032448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Лежала между ёлками </a:t>
            </a:r>
            <a:endParaRPr lang="ru-RU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Подушечка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иголками. </a:t>
            </a:r>
            <a:endParaRPr lang="ru-RU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Тихонечко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лежала,</a:t>
            </a:r>
          </a:p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Потом вдруг убежала.</a:t>
            </a:r>
            <a:endParaRPr lang="ru-RU" dirty="0">
              <a:solidFill>
                <a:prstClr val="black"/>
              </a:solidFill>
              <a:latin typeface="Trebuchet MS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3744094" cy="881062"/>
          </a:xfrm>
        </p:spPr>
        <p:txBody>
          <a:bodyPr/>
          <a:lstStyle/>
          <a:p>
            <a:pPr marL="0" indent="0" algn="l" eaLnBrk="1" hangingPunct="1">
              <a:buNone/>
              <a:defRPr/>
            </a:pPr>
            <a:r>
              <a:rPr lang="ru-RU" dirty="0" smtClean="0">
                <a:latin typeface="Georgia" pitchFamily="18" charset="0"/>
              </a:rPr>
              <a:t>Белка</a:t>
            </a:r>
          </a:p>
        </p:txBody>
      </p:sp>
      <p:pic>
        <p:nvPicPr>
          <p:cNvPr id="6147" name="Содержимое 4" descr="squirrel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0825" y="1410833"/>
            <a:ext cx="47640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7" descr="squirreltastic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29526" y="3609006"/>
            <a:ext cx="33162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651500" y="2852738"/>
            <a:ext cx="3125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бельчонок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91680" y="3175851"/>
            <a:ext cx="6400800" cy="347472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14913" y="548680"/>
            <a:ext cx="39309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Рыже-огненный комочек, </a:t>
            </a:r>
            <a:b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хвостиком как парашют, </a:t>
            </a:r>
            <a:b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деревьям быстро скачет, </a:t>
            </a:r>
            <a:b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Был он там… </a:t>
            </a:r>
            <a:b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Теперь уж тут. </a:t>
            </a:r>
            <a:b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Быстрый он как стрелочка. </a:t>
            </a:r>
            <a:b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 ведь это…</a:t>
            </a:r>
            <a:endParaRPr lang="ru-RU" sz="2000" dirty="0">
              <a:solidFill>
                <a:prstClr val="black"/>
              </a:solidFill>
              <a:latin typeface="Trebuchet M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644008" y="333375"/>
            <a:ext cx="4052317" cy="9112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dirty="0" smtClean="0">
                <a:latin typeface="Georgia" pitchFamily="18" charset="0"/>
              </a:rPr>
              <a:t>Лиса</a:t>
            </a:r>
            <a:endParaRPr lang="ru-RU" dirty="0" smtClean="0"/>
          </a:p>
        </p:txBody>
      </p:sp>
      <p:pic>
        <p:nvPicPr>
          <p:cNvPr id="7171" name="Содержимое 9" descr="fox32_1600x1200.jpg"/>
          <p:cNvPicPr>
            <a:picLocks noGrp="1" noChangeAspect="1"/>
          </p:cNvPicPr>
          <p:nvPr>
            <p:ph sz="quarter" idx="14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777455" y="1470702"/>
            <a:ext cx="5148263" cy="4679950"/>
          </a:xfrm>
        </p:spPr>
      </p:pic>
      <p:pic>
        <p:nvPicPr>
          <p:cNvPr id="11" name="Содержимое 19" descr="Hum0O5n7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8313" y="958850"/>
            <a:ext cx="287955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68313" y="188913"/>
            <a:ext cx="2700337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лисёнок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4581128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Рыжая плутовка </a:t>
            </a:r>
            <a:b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Спряталась под ёлкой. </a:t>
            </a:r>
            <a:b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Зайца ждёт хитрюга та. </a:t>
            </a:r>
            <a:b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зовут её?..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644008" y="404664"/>
            <a:ext cx="4248472" cy="9826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Волк</a:t>
            </a:r>
          </a:p>
        </p:txBody>
      </p:sp>
      <p:pic>
        <p:nvPicPr>
          <p:cNvPr id="8196" name="Содержимое 8" descr="157.jpg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>
          <a:xfrm>
            <a:off x="4612456" y="1340768"/>
            <a:ext cx="4535488" cy="3602038"/>
          </a:xfrm>
        </p:spPr>
      </p:pic>
      <p:pic>
        <p:nvPicPr>
          <p:cNvPr id="10" name="Содержимое 9" descr="1011.jpg"/>
          <p:cNvPicPr>
            <a:picLocks noGrp="1" noChangeAspect="1"/>
          </p:cNvPicPr>
          <p:nvPr>
            <p:ph sz="quarter" idx="14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1384300" y="3768271"/>
            <a:ext cx="3206750" cy="2374900"/>
          </a:xfrm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62893" y="6021288"/>
            <a:ext cx="2849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волчонок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548680"/>
            <a:ext cx="5040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время по лесу он рыщет,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в кустах кого-то ищет.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 из кустов зубами щелк,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скажите это?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200390" y="188640"/>
            <a:ext cx="4691063" cy="9525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Georgia" pitchFamily="18" charset="0"/>
              </a:rPr>
              <a:t>Медведь</a:t>
            </a:r>
          </a:p>
        </p:txBody>
      </p:sp>
      <p:pic>
        <p:nvPicPr>
          <p:cNvPr id="8" name="Содержимое 7" descr="00eqbrpt.jpg"/>
          <p:cNvPicPr>
            <a:picLocks noGrp="1" noChangeAspect="1"/>
          </p:cNvPicPr>
          <p:nvPr>
            <p:ph sz="quarter" idx="13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67544" y="4005064"/>
            <a:ext cx="3435350" cy="2160588"/>
          </a:xfrm>
        </p:spPr>
      </p:pic>
      <p:pic>
        <p:nvPicPr>
          <p:cNvPr id="9220" name="Содержимое 23" descr="Image 6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11503" y="1340768"/>
            <a:ext cx="467995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3094508"/>
            <a:ext cx="3616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медвежонок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" y="1484784"/>
            <a:ext cx="42115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Косолапый и большой, 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Спит в берлоге он зимой. 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Любит шишки, любит мёд, 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Ну-ка, кто же назовет?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305</TotalTime>
  <Words>86</Words>
  <Application>Microsoft Office PowerPoint</Application>
  <PresentationFormat>Экран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Дикие животные и их детеныши</vt:lpstr>
      <vt:lpstr>Цель: Обобщение, уточнение и расширение представлений, знаний детей о диких животных. Задачи: Активизация словаря по теме. Развитие памяти, внимания. Формирование навыков сотрудничества, доброжелательности. </vt:lpstr>
      <vt:lpstr>Заяц</vt:lpstr>
      <vt:lpstr>Ёж…</vt:lpstr>
      <vt:lpstr>Белка</vt:lpstr>
      <vt:lpstr>Лиса</vt:lpstr>
      <vt:lpstr>Волк</vt:lpstr>
      <vt:lpstr>Медведь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Гурбан</cp:lastModifiedBy>
  <cp:revision>72</cp:revision>
  <dcterms:created xsi:type="dcterms:W3CDTF">1601-01-01T00:00:00Z</dcterms:created>
  <dcterms:modified xsi:type="dcterms:W3CDTF">2015-12-20T20:43:36Z</dcterms:modified>
</cp:coreProperties>
</file>