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49"/>
    <a:srgbClr val="370A74"/>
    <a:srgbClr val="1B7AA5"/>
    <a:srgbClr val="FF00FF"/>
    <a:srgbClr val="4612AE"/>
    <a:srgbClr val="1D1DA3"/>
    <a:srgbClr val="9DCD33"/>
    <a:srgbClr val="2EF2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D635B6-C851-48A2-A5AB-2B4F12D9C40E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56AE2B-1E7F-4B2A-B8D5-0B01BE79F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572560" cy="571504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Цветы в литературе,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фольклоре,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            музыке</a:t>
            </a:r>
          </a:p>
          <a:p>
            <a:endParaRPr lang="ru-RU" sz="5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5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370A74"/>
                </a:solidFill>
              </a:rPr>
              <a:t>«</a:t>
            </a:r>
            <a:r>
              <a:rPr lang="ru-RU" sz="4400" b="1" dirty="0" smtClean="0">
                <a:solidFill>
                  <a:srgbClr val="370A74"/>
                </a:solidFill>
                <a:latin typeface="Monotype Corsiva" pitchFamily="66" charset="0"/>
              </a:rPr>
              <a:t>Цветочный алфавит»</a:t>
            </a:r>
          </a:p>
          <a:p>
            <a:pPr algn="ctr">
              <a:buNone/>
            </a:pP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500306"/>
            <a:ext cx="192882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000108"/>
            <a:ext cx="2547932" cy="14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929066"/>
            <a:ext cx="2405056" cy="174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929066"/>
            <a:ext cx="24288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643578"/>
            <a:ext cx="2286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5643578"/>
            <a:ext cx="23145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1709223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7625" y="0"/>
            <a:ext cx="147637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5643578"/>
            <a:ext cx="20002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13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65</cp:revision>
  <dcterms:created xsi:type="dcterms:W3CDTF">2013-04-11T03:03:46Z</dcterms:created>
  <dcterms:modified xsi:type="dcterms:W3CDTF">2015-12-21T08:50:21Z</dcterms:modified>
</cp:coreProperties>
</file>