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76603-AB6F-4C26-A180-7A9DB3A2BB0F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8F67C-406E-4DB4-8E9F-3DF489CB9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7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4F6B-DEBB-4A86-AF9B-EE837692533E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B960D-5887-44F5-B841-73BDCCE4E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27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8892-87B3-44C3-BF31-A8FDA7EF6836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B61D-B7EF-452A-92B7-EC0BE1504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12EB-40BE-41B1-A8C7-B10BA26FF968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67D0-9E12-474D-ACA3-1525C27CB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8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A1E9-0173-4DD7-A417-9C8AE9387F1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D656-EA3B-46A3-BC30-40AF9105F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65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2FAE-0718-4CAB-B1F0-BF1442B5EAD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47116-2CB8-4521-8FE5-D9D4D67F8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8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284D-D46F-4465-923F-6781CA648072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1B96-E0AC-45D4-81A6-432EF0A22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8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3FF9-1782-4A6F-BEF9-90FA0A3BDE1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F292F-0964-4A86-B72C-1D45F75F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0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0E5-0615-4483-A0F7-73BD73821DE0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A0C25-1266-43E7-AEEE-AAEEEE546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1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4F9A-7CBD-4106-9398-B1EB8ADD089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126D-DE96-434B-9E36-B9B119BD0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7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9BD48-5B2C-47F3-AC60-E68816F53136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5AB3-9813-4957-8D83-E095A855D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4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48BEFD-6FB4-4767-A61A-2731A7260B4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5F2E42-CB20-4EAD-94DB-3E1A9F07B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__________Microsoft_Excel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__________Microsoft_Excel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__________Microsoft_Excel3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__________Microsoft_Excel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Результаты диагностики самооценки психических состояний учеников 5-9 классов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Все данные на диаграммах выражены в процентах.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Тревожность</a:t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3075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930275"/>
          <a:ext cx="8331200" cy="52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4" imgW="8327858" imgH="5243014" progId="Excel.Chart.8">
                  <p:embed/>
                </p:oleObj>
              </mc:Choice>
              <mc:Fallback>
                <p:oleObj r:id="rId4" imgW="8327858" imgH="524301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930275"/>
                        <a:ext cx="8331200" cy="5246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484438" y="549275"/>
            <a:ext cx="5040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Самооценка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Агрессивность</a:t>
            </a:r>
          </a:p>
        </p:txBody>
      </p:sp>
      <p:graphicFrame>
        <p:nvGraphicFramePr>
          <p:cNvPr id="5123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Ригидность</a:t>
            </a:r>
          </a:p>
        </p:txBody>
      </p:sp>
      <p:graphicFrame>
        <p:nvGraphicFramePr>
          <p:cNvPr id="6147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зультаты диагностики самооценки психических состояний учеников 5-9 классов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Результаты диагностики самооценки психических состояний учеников 5-9 классов</Template>
  <TotalTime>2</TotalTime>
  <Words>20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Результаты диагностики самооценки психических состояний учеников 5-9 классов</vt:lpstr>
      <vt:lpstr>Диаграмма Microsoft Excel</vt:lpstr>
      <vt:lpstr>Результаты диагностики самооценки психических состояний учеников 5-9 классов </vt:lpstr>
      <vt:lpstr>Тревожность </vt:lpstr>
      <vt:lpstr>Презентация PowerPoint</vt:lpstr>
      <vt:lpstr>Агрессивность</vt:lpstr>
      <vt:lpstr>Ригидность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диагностики самооценки психических состояний учеников 5-9 классов </dc:title>
  <dc:creator>Тамара</dc:creator>
  <cp:lastModifiedBy>Тамара</cp:lastModifiedBy>
  <cp:revision>1</cp:revision>
  <dcterms:created xsi:type="dcterms:W3CDTF">2014-11-27T02:36:53Z</dcterms:created>
  <dcterms:modified xsi:type="dcterms:W3CDTF">2014-11-27T02:39:05Z</dcterms:modified>
</cp:coreProperties>
</file>