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630E27-DD0B-4BCE-AF02-4C115170CC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B0DCD2-C523-429C-B15C-FFCC26DD4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йцева\Desktop\БОродино\Лермон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714488"/>
            <a:ext cx="34671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Юрьевич Лермонтов</a:t>
            </a:r>
            <a:br>
              <a:rPr lang="ru-RU" dirty="0" smtClean="0"/>
            </a:br>
            <a:r>
              <a:rPr lang="ru-RU" dirty="0" smtClean="0"/>
              <a:t>«Бородино»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1004474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Идея стихотворения «Бородино» - восхищение подвигом русских солдат.</a:t>
            </a:r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Да, были люди в наше время…</a:t>
            </a:r>
            <a:br>
              <a:rPr lang="ru-RU" sz="3200" dirty="0"/>
            </a:br>
            <a:r>
              <a:rPr lang="ru-RU" sz="3200" dirty="0"/>
              <a:t>Богатыри – не вы!»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cs typeface="Arial" charset="0"/>
              </a:rPr>
              <a:t>выучить </a:t>
            </a:r>
            <a:r>
              <a:rPr lang="ru-RU" dirty="0" smtClean="0">
                <a:cs typeface="Arial" charset="0"/>
              </a:rPr>
              <a:t>отрывок из </a:t>
            </a:r>
            <a:r>
              <a:rPr lang="ru-RU" smtClean="0">
                <a:cs typeface="Arial" charset="0"/>
              </a:rPr>
              <a:t>стихотворения </a:t>
            </a:r>
            <a:r>
              <a:rPr lang="ru-RU" smtClean="0">
                <a:cs typeface="Arial" charset="0"/>
              </a:rPr>
              <a:t>наизусть.</a:t>
            </a:r>
            <a:endParaRPr lang="ru-RU" dirty="0" smtClean="0">
              <a:cs typeface="Arial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Иллюстрация к стихотворению М.Ю.Лермонтова «Бородино». Хромолитография Н.Богатова.1912г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9112" y="1524000"/>
            <a:ext cx="5025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«Забил снаряд я в пушку…»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Картечь</a:t>
            </a:r>
            <a:r>
              <a:rPr lang="ru-RU" dirty="0" smtClean="0">
                <a:cs typeface="Arial" charset="0"/>
              </a:rPr>
              <a:t> – артиллерийский снаряд, предназначенный для поражения противника на близком расстоянии.</a:t>
            </a:r>
          </a:p>
          <a:p>
            <a:r>
              <a:rPr lang="ru-RU" dirty="0" smtClean="0">
                <a:cs typeface="Arial" charset="0"/>
              </a:rPr>
              <a:t>Драгуны - солдаты кавалерии русской армии.</a:t>
            </a:r>
          </a:p>
          <a:p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Сеча</a:t>
            </a:r>
            <a:r>
              <a:rPr lang="ru-RU" dirty="0" smtClean="0">
                <a:cs typeface="Arial" charset="0"/>
              </a:rPr>
              <a:t> – сражение, битва.</a:t>
            </a:r>
          </a:p>
          <a:p>
            <a:r>
              <a:rPr lang="ru-RU" b="1" dirty="0" err="1" smtClean="0">
                <a:solidFill>
                  <a:srgbClr val="FF0000"/>
                </a:solidFill>
                <a:cs typeface="Arial" charset="0"/>
              </a:rPr>
              <a:t>Басурманы</a:t>
            </a:r>
            <a:r>
              <a:rPr lang="ru-RU" dirty="0" smtClean="0">
                <a:cs typeface="Arial" charset="0"/>
              </a:rPr>
              <a:t> – иноземцы. </a:t>
            </a:r>
          </a:p>
          <a:p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Улан, драгун </a:t>
            </a:r>
            <a:r>
              <a:rPr lang="ru-RU" dirty="0" smtClean="0">
                <a:cs typeface="Arial" charset="0"/>
              </a:rPr>
              <a:t>– так называли солдат кавалерийских частей</a:t>
            </a:r>
          </a:p>
          <a:p>
            <a:r>
              <a:rPr lang="ru-RU" dirty="0" smtClean="0">
                <a:cs typeface="Arial" charset="0"/>
              </a:rPr>
              <a:t>в дореволюционной армии.</a:t>
            </a:r>
            <a:endParaRPr lang="ru-RU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7687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cs typeface="Arial" charset="0"/>
              </a:rPr>
              <a:t>Атака </a:t>
            </a:r>
            <a:r>
              <a:rPr lang="ru-RU" sz="3100" dirty="0" err="1" smtClean="0">
                <a:cs typeface="Arial" charset="0"/>
              </a:rPr>
              <a:t>Шевардинского</a:t>
            </a:r>
            <a:r>
              <a:rPr lang="ru-RU" sz="3100" dirty="0" smtClean="0">
                <a:cs typeface="Arial" charset="0"/>
              </a:rPr>
              <a:t> редута.</a:t>
            </a:r>
            <a:br>
              <a:rPr lang="ru-RU" sz="3100" dirty="0" smtClean="0">
                <a:cs typeface="Arial" charset="0"/>
              </a:rPr>
            </a:br>
            <a:r>
              <a:rPr lang="ru-RU" sz="3100" dirty="0" smtClean="0">
                <a:cs typeface="Arial" charset="0"/>
              </a:rPr>
              <a:t>Литография по рисунку Н. Самокиша.1910 г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805264"/>
            <a:ext cx="1661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Редут </a:t>
            </a:r>
            <a:r>
              <a:rPr lang="ru-RU" sz="3600" dirty="0">
                <a:solidFill>
                  <a:srgbClr val="FF0000"/>
                </a:solidFill>
              </a:rPr>
              <a:t>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733256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charset="0"/>
              </a:rPr>
              <a:t>полевое укрепление</a:t>
            </a:r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486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Лафет </a:t>
            </a:r>
            <a:r>
              <a:rPr lang="ru-RU" sz="2800" dirty="0" smtClean="0"/>
              <a:t>– станок, на котором укрепляется ствол артиллерийского орудия. Художник Правдин.1955г.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5853" y="1524000"/>
            <a:ext cx="67322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Бивак</a:t>
            </a:r>
            <a:r>
              <a:rPr lang="ru-RU" sz="3600" dirty="0" smtClean="0">
                <a:cs typeface="Arial" charset="0"/>
              </a:rPr>
              <a:t> – стоянка войска под открытым небом.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764704"/>
            <a:ext cx="7832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cs typeface="Arial" charset="0"/>
              </a:rPr>
              <a:t>Художники  Александр Юрьевич Аверьянов</a:t>
            </a:r>
            <a:endParaRPr lang="ru-RU" sz="3200" dirty="0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88105" y="1524000"/>
            <a:ext cx="29677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Кивер</a:t>
            </a:r>
            <a:r>
              <a:rPr lang="ru-RU" sz="3200" dirty="0" smtClean="0">
                <a:cs typeface="Arial" charset="0"/>
              </a:rPr>
              <a:t> - высокий головной убор </a:t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>с круглым дном, козырьком.</a:t>
            </a:r>
            <a:br>
              <a:rPr lang="ru-RU" sz="3200" dirty="0" smtClean="0">
                <a:cs typeface="Arial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Гипербола: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«рука бойцов колоть устала…»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«гора кровавых тел»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«смешались в кучу кони, люди…»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Сравнения: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«французы двинулись, как тучи»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«носились знамена, как тени»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Средства </a:t>
            </a:r>
            <a:br>
              <a:rPr lang="ru-RU" dirty="0"/>
            </a:br>
            <a:r>
              <a:rPr lang="ru-RU" dirty="0"/>
              <a:t>   художественной выразительности.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166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Михаил Юрьевич Лермонтов «Бородино»</vt:lpstr>
      <vt:lpstr>Иллюстрация к стихотворению М.Ю.Лермонтова «Бородино». Хромолитография Н.Богатова.1912г.</vt:lpstr>
      <vt:lpstr>«Забил снаряд я в пушку…»</vt:lpstr>
      <vt:lpstr>Словарная работа</vt:lpstr>
      <vt:lpstr>Атака Шевардинского редута. Литография по рисунку Н. Самокиша.1910 г </vt:lpstr>
      <vt:lpstr>Лафет – станок, на котором укрепляется ствол артиллерийского орудия. Художник Правдин.1955г.</vt:lpstr>
      <vt:lpstr>Бивак – стоянка войска под открытым небом. </vt:lpstr>
      <vt:lpstr> Кивер - высокий головной убор  с круглым дном, козырьком. </vt:lpstr>
      <vt:lpstr> Средства     художественной выразительности.</vt:lpstr>
      <vt:lpstr>Да, были люди в наше время… Богатыри – не вы!» 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Пользователь</cp:lastModifiedBy>
  <cp:revision>18</cp:revision>
  <dcterms:created xsi:type="dcterms:W3CDTF">2013-11-17T07:12:55Z</dcterms:created>
  <dcterms:modified xsi:type="dcterms:W3CDTF">2015-12-22T07:43:53Z</dcterms:modified>
</cp:coreProperties>
</file>