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E6B9-4446-4E11-A2EB-5D95F2640EA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333E6-3866-438E-BC6B-A43362469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333E6-3866-438E-BC6B-A43362469E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07A6-C230-4E80-85DB-BBE9427C8DDE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E06E-3647-4CB5-96F2-696BA69ADA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ics.livejournal.com/nastya_chai/pic/000s7q17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docid=H2Uf7SpMpmSNoM&amp;tbnid=sfXYbKAO0v8aaM:&amp;ved=0CAUQjRw&amp;url=http://www.rutvet.ru/in-menyu-zdorov-ya-produkty-soderzhaschie-zhelezo-5105.html&amp;ei=9hWSUrqmKeSY4wTCtoCwDw&amp;bvm=bv.56988011,d.bGE&amp;psig=AFQjCNHcjTbfjSyEycV2jWPoUWrzUpSyWg&amp;ust=138539194430488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ru/url?sa=i&amp;rct=j&amp;q=&amp;esrc=s&amp;frm=1&amp;source=images&amp;cd=&amp;cad=rja&amp;docid=IuckFmjZ5smJ4M&amp;tbnid=z7VJPbp6YDddxM:&amp;ved=0CAUQjRw&amp;url=http://vseofitness.ru/main/260-produkty-soderzhaschie-zhelezo.html&amp;ei=ZxaSUqKsKOSm4ASz8oCoBA&amp;bvm=bv.56988011,d.bGE&amp;psig=AFQjCNHcjTbfjSyEycV2jWPoUWrzUpSyWg&amp;ust=1385391944304883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1.liveinternet.ru/images/attach/c/8/100/303/100303467_large_4002680_hVf4zV5TqVM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sa=i&amp;rct=j&amp;q=&amp;esrc=s&amp;frm=1&amp;source=images&amp;cd=&amp;cad=rja&amp;docid=5N8czPMXLxglHM&amp;tbnid=WX2o0dZeTJBqYM:&amp;ved=0CAUQjRw&amp;url=http://www.sstu.ru/node/17134&amp;ei=WhqSUuePN8re4QS33YCICg&amp;bvm=bv.56988011,d.bGE&amp;psig=AFQjCNG83pwcEDQX4CZMPUNkIXU9Eafgog&amp;ust=138539304500594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log.turmir.com/uploads/user_3673/molekula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blog.turmir.com/uploads/user_3673/molekula.jp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ics.livejournal.com/nastya_chai/pic/000s7q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4000528" cy="53340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857232"/>
            <a:ext cx="41433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Сахар-рафинад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форме кубиков был изобретен в 1843 году в Чехии. Изобретатель -швейцарец Яков Кристоф Рад был управляющим сахарного завода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Дачице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 месте, где находился сахарный завод, сейчас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памятник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 2.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 кислотой и щелочью.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 кислородом воздуха.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7154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600076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наблюдаете? Напишите уравнения реакций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944827"/>
        </p:xfrm>
        <a:graphic>
          <a:graphicData uri="http://schemas.openxmlformats.org/drawingml/2006/table">
            <a:tbl>
              <a:tblPr/>
              <a:tblGrid>
                <a:gridCol w="3076344"/>
                <a:gridCol w="3100228"/>
                <a:gridCol w="2967428"/>
              </a:tblGrid>
              <a:tr h="13745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-Взаимодействие с кислотами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+ 2HCl =     FeCl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+ 2H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3 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+ 3HCl =    FeCl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+ 3H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- взаимодействие с концентрированными растворами щелочей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Не взаимодействует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3  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+ 3NaOH =   Na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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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8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Вывод:  Кислотно-основный характер гидроксидов: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Основные свойства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Амфотерные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свойства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8501122" cy="2857520"/>
        </p:xfrm>
        <a:graphic>
          <a:graphicData uri="http://schemas.openxmlformats.org/drawingml/2006/table">
            <a:tbl>
              <a:tblPr/>
              <a:tblGrid>
                <a:gridCol w="2860058"/>
                <a:gridCol w="2882263"/>
                <a:gridCol w="2758801"/>
              </a:tblGrid>
              <a:tr h="2857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Устойчивость на воздухе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Окисляется </a:t>
                      </a:r>
                      <a:endParaRPr lang="en-US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устойчив)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4Fe(OH)</a:t>
                      </a:r>
                      <a:r>
                        <a:rPr lang="ru-RU" sz="2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+ 2H</a:t>
                      </a:r>
                      <a:r>
                        <a:rPr lang="ru-RU" sz="2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 + O</a:t>
                      </a:r>
                      <a:r>
                        <a:rPr lang="ru-RU" sz="2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4Fe(OH)</a:t>
                      </a:r>
                      <a:r>
                        <a:rPr lang="ru-RU" sz="2800" baseline="-25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окисляется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(устойчив)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61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 все нерастворимые основания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(…)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(…) получают в лаборатории взаимодействием раствора соответствующей … с раствором щелочи.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61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(…) неустойчив на воздухе, легко окисляется,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(…) устойчив.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61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(…) проявляет основные свойства,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(…) – слабо выраженные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амфотерные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свойства.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42852"/>
            <a:ext cx="1646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2.gstatic.com/images?q=tbn:ANd9GcRJEZ3FaAXU7PEPYrhjzwmZ-YDKeROAusa_SPYLhULmxC9XOYy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9"/>
            <a:ext cx="1760900" cy="1857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9"/>
            <a:ext cx="6643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Железо входит в состав гемоглобина,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ферментов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теле взрослого человека содержится примерно 4-6 г железа, из них 65% в крови.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Ежедневно с пищей должно поступать 5-15 мг железа</a:t>
            </a:r>
          </a:p>
        </p:txBody>
      </p:sp>
      <p:pic>
        <p:nvPicPr>
          <p:cNvPr id="25606" name="Picture 6" descr="http://www.rutvet.ru/photos/bigmafrnelvjizt0bpo7c2dy69su541kwh83xgq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3964809" cy="2643206"/>
          </a:xfrm>
          <a:prstGeom prst="rect">
            <a:avLst/>
          </a:prstGeom>
          <a:noFill/>
        </p:spPr>
      </p:pic>
      <p:pic>
        <p:nvPicPr>
          <p:cNvPr id="25608" name="Picture 8" descr="http://vseofitness.ru/uploads/posts/2012-05/13371782471686produktysoderzhaschiebelok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857628"/>
            <a:ext cx="4000528" cy="264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071678"/>
            <a:ext cx="85988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FeCl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+ 3 К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CNS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CNS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+ 3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KCl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Кровь без ра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7"/>
            <a:ext cx="2928958" cy="3905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428604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основе этого опыта лежит взаимодействие ионов Fe3+ с ионами SCN-, при этом образуется кроваво-красное комплексное соединение – роданид железа (|||):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xQREhUUEhQVFBUXGR8UFxgYGRwYGxwYGBwXHyAdHRcZHSggHBwlHRgXIjEhJSorLi4uHR8zODQsNygtLi0BCgoKDg0OGxAQGywlICQtLCwsNDQwLywsLC43LCwsLCwwLCwsLDQvLCw0LCwsLCwsLCwsLCwsLCwsLCwsLCwsLP/AABEIAOEA4QMBIgACEQEDEQH/xAAcAAABBAMBAAAAAAAAAAAAAAAFAAQGBwECAwj/xABAEAACAQMDAgQEAwYEBQMFAAABAhEAAyEEEjEFQQYTIlEyYXGBB0KRFBUjUlPRFjOhsWKCweHwJEOSNGNys/H/xAAaAQACAwEBAAAAAAAAAAAAAAAAAgEDBAUG/8QAMBEAAgECBAMGBgMBAQAAAAAAAAECAxEEEiExE0FRFDJhkaHwBSJxgdHhUrHBQvH/2gAMAwEAAhEDEQA/ADVPNDZQpcdwx2bYCkL8RI5INMjTrT3wLV1Ty2zb/wArEmuzLbQ8HSaUtej/AKdvU73tGrLaNoMDcZkhmByu2MwP5qb39A6LuIBE7TDBirHswBwafdLvgtpUHxLdJP0YpH+xrQai3aVtjG4WuI0bSsC2xaDPJJxjFVqUk7e9zS6dOUc708t8qe3PXpsNr3TnUEnb6fiAYFln+ZQZFJOnOV3jbG0vG4btqzJ2zMYNPVe3vuFHLNem2qlSNvmsJLHgx8pmnCG0bm0Xf/bOmUbG5YFZJ4+Ik1DqS9oZYem3v4d5dfxyA40TllSMsu8ZEbSCZn6A/pWBo3xjlPN5/IJz/pREXdumJPxqW0yn3ViGP6DcP+atT1BCi2zhfJCFguQ6kkAkZKzGOMzU55ckJwaS3fK/6/vX6Ma3enOqbybe3PFxTMcgAHJyMVwu6dlc2yPUDtie/wBa6XbwNhE/MGckfJgkZ+xorruoW2Z23B5dWQBIKQwJJaATiRGanNJcuovDpSWjttzXRt9PpzAl22VYqeVJU/UGDT7p2iDI1xhuAIUDeLYkiSWc8Dj6zWmtthvMug4a6wQRyDJJ+0r+tY01xGtG27bPWLimCw4KkGM+xqW246CwjGNTXbW2328PMV3Rs1xlCC3tEkFvSoxkux4Mj9a1/dz7wnpkqXB3DaVEyd0xGDTt9ZbffbJKqUtorkT/AJXcqMwc/TFJNYi7FDEqlu4u6CJa4DwOYmBn50uadtvdi106Ld2+fVddrW6a32Ga6BiSN1vECfMWCT2BnNb2umXG3fACs7gzqCIMEkE8T3rbQXLYQ7iqvumWTzJSOFBkBp9/1rpd1iG7qGnFxWC45LMpH04NS5SvYWMKWVNv1Xj7+4xvadkAJiGJAIIM7TB4rdNG52AD4wWXI4BIJJ7AQeaI6HWoLdpWcAKWLobe/cCQYBIgYkcitbHUEHljgeU9pvTu272YjBwwGJ+9DnLp71JVGlo3Le3Twv8A297bA7UaVkgmCG4ZSGBjnI7itreidtkD4wxXI/JM/SIrprr0hVDqwBJhLYtgEx8hJMe3anfTuoraFtcEepnJXdDMpACzx2kjmaHKWW63EjCk6lm7LTmvC/8Av0GFvRu2yB8YJXI4XkmeBg5PsaV3RspUYO/ClSGBMxEjvJFP7PUUlWbBNtrLgLKr/KwQ+mPdR88ZrCalA6Fristsm4FS1sBbEDAGTAkniKM0r7DcKlbvdOa8P31ttyGl7p1xSogEsxQbWDeoRIwcHIrF3QOsfCQTslWUgN7EzAP1p1o+oqnlFpJW67sI7OFE5wTzWmovKQEF1CpYE7LITgGCYAkieM80Zp3Bwo2bT9V0X08focH0DgqBD7zC7GDAkRIkdxIrF/Qsg3elhO2VYMA3sYODREdQtqbUkNtLyUXYoV1jCwAWzMwOwpvauW7a7A+8NcRmIUgBEJ7HJJntUKUuhLpUtbP1Wmi87u602OJ6Xd83ytvr5iREfXimhEYoy3VljdnzPMIB/wDtG55nPvOI9qF6xgbjlfhLMR2wSY/0poOT3RXXhSirwd/x73GtKlSqRSx06BpyB/CX9T/es/4f0/8ASX9T/eiNvgfSg3XPEaabEb2mCOAPYcGSfYVx54hwV5SZ7KWHoLVwj5IdL0HTgyLYBHBBYf8AWuV7oulQFmtqAMkyf70ITxdc3L/AJQmCZAKj3yc/oKe9Y69aNmEIZrggLOR7yPl7VT21OLalt9ReFh7d2PkgLqOtdPtnNi5HMgexjjfOOaM9Ks6HUDdaVTBP8wMg575z3FQ9elWb0h1mTn1EGfkZkfan/hjpR0uu8okhXBvWj3PZ1bP5TGfZxVFDGVpP5mVRpU79yPkiYnoViI8sRzEtEn71r/h/T/0l/U/3onWt24FUsxgAEknsBkmuhxJdWaezUX/wvJA79waf+kv6n+9Nx0/RSRFqQYPr4PsfVQwdUfVqXIZNOPyq4DsPdz2B/lBB+sxQc3rVp2TCgrvT6SB/2+1Tnl1Zth8Jou6lFX+iZMk6HpmEi2pHuCT/ANa2/cGn/pL+p/vVUf4qfTA3bNzaBuO2NytBIkrHw7vzDOCB3NWP4G8WW+pWN6wt1IW9b/lY+x7qYkH7cg0vFl1ZViPhlOi9YR8kP/8AD+n/AKS/qf70v8P6f+kv6n+9FKadQ6hbsrNxgJ4Hc/Qcmh1ZJXcvUzdlo/wXkhq3QdMMm0o+5/vTa/odEhAdUUniSRP3moh4y8Wm6nkL6FuyG/qbACZABMAnauRwT9oNpet+VbG2DBMqWYkLHxRJg5LeXuOVb2isksdN9x3+5YsFQ5wXki8U6HpjkW1I+RP96z/h/T/0l/U/3qt+ieMzYcKSCGaJjG6JMquAYyCIn5iDVidM6/auhQzornAXcDPsVPcEQfvT0sa5aSbT+pEsFRW0I+SOn7g0/wDSX9T/AHpf4f0/9Jf1P96J0q08SfVidlo/wj5IGfuDT/0l/U/3pf4f0/8ASX9T/euHV+uW0R9rEEfmAwCM8tjtUf1niPU3bVp9KEKkB2JbY5BHAVrbKfuVz7VnljVF2u2Xw+HU5f8AEV9l+CT/AOH9P/SX9T/el+4NP/SX9T/eooPHr2hbS7YdnYxvUDbwPiAO5ZMiYjj3rvc33UV2uEsxxniAeIwMxxVM/iVopxu7li+FU72lGK+yDl/p2jR0R1RWuEhFJMsQCTGfYE/anH+H9P8A0l/U/wB6rQ9RXUm6TcVroG1HBBLoVRvj2wPYx/3px0/xzqrYBZ7V1Zh0IlkafUnmKQCwyMg8VMfiDu810NL4TSt8sY+S/BYf+H9P/SX9T/el+4NP/SX9T/eq+6l+Jl25dVdLZb+G3rDTnBADR8IzP1AqyulX3uWbb3VCOyhmTPpJzGcyO9aKeKztpNlFT4fTppOUI6+CBP7lsf01/wBf70qf0qfiT6sXs1H+C8kOdRfFu0zkwFWZieB7d6rDoJN+5fv3H3gOyL2UR8ZxPq3FlmO3aTVpPZV02sAVYQQe4NQM9OfR2za2encwVhncrMWk/PIn71gxad0+QtVDwKihAW+KSPmMVHej9L/aOoO4f+Enp2kwTdyVA7xAJPf0j3rt1W2Rt3A4UL8vfn70U8D6E2Ue4y7fNcFfoJHJycmssXnkotFKV5ah5egWpkCGBnH/AJ2/6VuvS5vWnY5tTtI5IYAFT+in7UQa4IpjqNQVBEySQEHJ3E4/1itElCnLRGnJG1w1UR/FHVPb0RCGN7rbb3KkMSPvtH2mpdQHxv0ttTpWW2Nzqy3FHeVPb5xP+1b3sX0JKNSLfVFa9M67ttojWyMf5gMH7j3+lc/EeqB8lyfS02iR7Ezj6gn9KaWrZI23ASF5Bn0n6cjMinPUNKDp49rgZffIpM1ztSnepdER67dWAdsD8o5AA4xwcf35NTT8ArrC/q0GbZt23JiPXucD6SC2PlUP1yqyyT+mI/71bH4MdBOm0bXWG06hg6g8i0ohJ+vqYfJhRF3Zmxr+TUnOu1a2kLuYUf8AkAdyfaqn8TeJzdvbUYeYcICCYBk4QQYA5JgYMmOLY12mW4jK3BH6fOvOnWwiX7nlOMbwxIJ3KnPqJEcgCOTETms2Kg5tJ7HNg0ha68LV1m87zLrsLT7jAPp3RIACrgY+mcUy01hxath5U72hnj1gv6uOIlmB/wCGhV0RbdbY9Sn1biFMbtogGN2f5TxRI9Y/h2h5ZVbjNbNsEmQyhdwn80kj3xS5Gkkib31COibzUPktDDaVJUiR7ZEmFJAP/LmKN+GvEj6e8d2VUqtwiWGThh7jJU98zUMsahi8IrHyVZokE4O4SQVmB9J9sxTrz1u3jetXAgOzzFuNtgkAEnHBP6E+0VVOlrdcthlLQ9O2rgYAgyDkEe1N+pdRtadN964tteJYxJ9h7n5CtOiOGsWiIjaOCCOOxGIqE/in4V1GuNo2W9CgqR3G4yWAkbsAD5R88b5zahdC0oRlO0nZDLp1xNRqkW1c8xFVyW9j6QHCnI/lyPzE0E6j4kS2zJatDySxh2O64x91n4F9gO3tNF/Cnhy9oi24FfNtm0S0EJPdmUnOAMYHJNQjrfS7/m+SqKblvaSOVxGMAgg+0965KpvNZo6ilC71v0JPo9Tp+oKWW6yqtoC9GCpc4AYiOFYbgDijHQ2s29FeOnuOLVlD/EugnCqDMLk4Mxj6VGumXxZQ2tVcuM7Db5gtx5QeP4bXNv8AFUMFIIGIOc101OgvabT6i2rK1vUKysbYJnzECF9smWiJggQBjvUOCi7cvfgQ3KS8Rj4f0LaVbFm6NwTftupm3lvWCe7/AAjaQDhsnmn9zRNZ8x9N5l1724sGZRDGdrYj042kdvnXLpPTPL04m/cvraBJASDkD4lGS3pESSa06T1gbQy27u7JNrYS45jaO8g/bv71E3JybWpZBJK3gNrPULllgty1ttqYG4ksWAy8liTntOZq3/C3XG1SsSgULiRME+wn+9Q5fCF7qIR7hfSKPhWFa4Z2mWLDBERAB+uam3hjw8uhtsi3Llzc28lyOSAIAAAAwK3YalUTzPRPcxYqrTlGy3Q4pUqVbTGP7fA+lbETWLfA+lDep9Ka64dbptsF2CBPO6TyIb1YbkZ9zTCDu9obb/Ein7Vw6l0tbtsWwTbA4KgYj2EY+1MT0W9IjU3I9RYktklpA27sLBj0lYgRzIeaTpr27u/znZIYbCWIlmmZZjwIUD6+9I4Ras0RZAyx0/Vq0fwdg4O5p/Tbj6CiHTOmMrb7zB3GFiYUffkn39vvRSs1XHDwi7kKIqxWajydAuqSE1DKvP5pkgg8MBGRBMkQAIAq8YZ+LPA6atvNtXDp7/BdRuVh7PbkBsd5BoEn4fapfSdTZdOxKMrTjsCQO/vUtPRb0R+13JkyYOZDDPqxG4RtgekYNbr0e6Fj9quFvM8ySORBGyJ+CSDAPaocUXQxFSCsmRXw/wDhXZtHdqnOoMyE4T74lvpgfI1YYEcUB/cl4RGquE7vUZPwwIAUkgmQc4+ImcQXNnpTq6N57wplllyG9O2PW5gcnvn6UJWEnUlN3kwlftB1KtwwIP0NVf4m/Cnc27RlRgehyQJHzAPOJ/71alBeq9DN655i3ntnaqwuRKMxU88je/6j2FLKCluKnYqO/wDhJrbjE3DaMpEi5BB4gTbIIgDMT/vWU/C3qClSWRgo2bVcSFgGQSAJLAEz7dqtaz0W+GJOpaN0gS5lYXB9ciCGiDJ/MW4ra10S8Ck6u6wUqT2LbJw3qj1TmABxgQKjhq1guVPofww1i3GdragMSGUXFaUMgiTHY0/6b+FOpgeb5IPBlmIbEZAAic1Zb9FuljOqubSxaMgwWDbdysIAA2iADHvJlafo93Pmai4c8BnEAOCIKsOVEGQecHmVdCL6kqTCXTtP5VpEMekAY4+3ypxTXpmma1bCvcN1gSS5EEySeJPExz2p3VqVlYU1KiuJ0ichRP0rvQzrHTDeKsjBWUbQc4DPbLQVIYEqhGCJnmpsA5fT/Smur6Mt1YbHcEdj/wDwkUzfw9dLBjqrhYbtrEfDuj4QGA4ABkGcxE13u9LvbQBqGLcFsrzc3FgAY+E7YIPAgrmklBSVmMpNaoaafwr5aPbt3YVyWMpuPq5g7v8AeaddC8M2dJuK7ndvidzJxwAOFA9gK0fol8z/AOruARAgERAIkksZPB7f7QrnRL5Lf+su7WJIEAESV/MCOyniBk47UsaMIu6Q0qs5KzYdpUqVWlYOpUqVKOP7fA+lb1pb4H0pXLgUEnAGTTCG9alhxNAtb4h2Y2kZMHkEAT9qAdZ6rcN+21qNzR6SdpAAyw3YYcfciss8XBbal0aMnuT2s1EOneJyFJuwDu2wxzO7b2+dFrHWRu9TAqZAjMER7fXvUxxUGQ6MkGaVYBms1pKhU06hr0srucwJj3/0707qE+OL+5kt5lfUBE7ycBf++Ywapr1OHC6HhHM7D/xF4gCoBZceoTuX1NAjKqPiMlQR2n5Uz0vjhQIu223btgIiCSSM/MHaDtnJ+VQ7Xadl9Kz6W9RC7mETwTACwTuPeeOBWg0s22hv4hJtMSCqA+btO1FETKswjkzJJzXO7TUcrpmjhK1i1ul9Yt31lGE8FScg+xH3ohVP9F6q9tzd9SBWbc91gRDbSpgYmAQeJLAT6cWj0PqQ1NpbqgqG7H5Vuw9fiaPconC2qH9KlQLxF4qsaRCSwe5wttTJLEkRjjIPzxHNabldw1fvKilnYKoySTAH1JqMdS8cWUYpaU3iO6mFk8AE8ycVWHU+vXL8279z+GjNKMD6WLEmdxGFmAxIHA4NctPdJ3MRcL48wEMBtuIx4jDAcmIEjmKrc+hW59CxrX4gYcvYMiCqhgYkkQze/pPA+XNHugdfXUCHAS53AnaZn4SwBOPl/pVV3VBNqCIUTGFlgNwACCY+I8wYUZ4rexcPmBkJVt7PGJCg7N3oMGCAxAifUfnS52QpMuulQXw31r9oQb4FzMgAxAMfTv70aq1O5aYNRbW+NrNrXLpHEA4N0sAquV3AEHtEZnk048ddcfR6bzLYG9mFsE5AkMZz8lNU1revDWOLl+wLjFTLK5Rdy4F0gAzCKPSBBjj2hs24bDKcXKS0158+pONV+Khs6m7auWrVxFYhTbuZABIUmRteRtPpOAfka28JfigLrizq1HmNdFpWtgbBuiN0tPxGJHaqnt29zkFgZBAaISSYloGAMmY47U86nrXuPbZmtQqhVNsIqfwt8HAwZGJicfKoub3g6TVkvfr9z0np9QjiUZXExKkESORI712qsvwc6detqzlrRsvbSQlzefMHBZfyNtJkfT2qzac5Famqc3FO4OpUqVKKPkPpH0qM9b17LuLSQpLbV52j5cmpOgwPpQbrPRnuj+FcFtveJ/6iq68JSjoTTaUtSJ3vNcMyyCCAikqRt9JJIByQZxg4+dNdKn7S63Evb7KSysVWd4I+GflOflGexvU9Hu+Yxe2WEBV2MwxmSQIg8QfrTC1o7ltSz6Vl2gAKuR3n0ofpmubwZrkas8Rj067b1bX19D3UPll2X07QTtJnO4qex7c4opouoIAQpS4AfKAEBjB2tOYwwP2rLdPF1bi21IuH1BtzKd2I3EZiABHsKc6Lw9qQLgYWRvxInjbABwCcyfvUqlN91A5x5hbw+5BP8rZg8/oeKkFB+i9Jeyo8xw7dyBA/Qk0Xro0IyjCzMlRpy0M1A/Eyeq414j0lWhYaLakZIP5hLRz3xU8plq+nJcDAiCwgsOccVGIpOpGyJpyysq99EXFz1L/ELkttgIXUbQMHd6c8gST9C0vIVguNu6Au3Ypa4rAQIwq+tvYzn2qXdR8Nut3cp9B3M/sZAUDj0iOw7j9IxqdJvtC3JBBi00CUDrIlQRAnEGR8JMya5TjKLtI03T2GFqySirtt8E7FBuGZEDMgQ4DE5Etn+apt4J1j20TcDsfA759EEcSIMSAPhqO6bQvcvLIJLBWiSGLNyC4yDt4AjaZzVheHelGzaRbirvUmCB7+2TGK0YaEpTuuRXUkkrBmqt/EDwjd83z7KB0MsVW0shyWO4hRmASdxE/OYi06VdNq5laueebmmNtBt3LfWRtuEwCWHJYNsYbmmYBEd+NlKhw9xIAAgEgPO19kMpUj08bRgEcmrj8Y+HxrLQCohuDAZiRCkGYI7mY+57EgwjqHgvU2VOwG4jAjYoiWcOT/AJUFYYsN3YEDIY7aXFoRxAF119TWCRDSB6pLYUN5QWRAdZOARJEGacld1y3bEshO0c+va7QFn1Eeg54EKpkNjra6ZqLyEraLGVxG3abbwFBcNtwGIEDJAIHNE+n+GNS62kCsgRPXO0ySyEDfILQJOIyvGTSi2Yf8A6pHCtvId9xFsA7SBEkmIMGQpnOeam1Dej9DtabNtfURDMSST37n3zROr4qyLUQj8V9FbuaQNdv+SEbAKl1djwNimSwiQcx6vqKbu3lZSF23HLbhdPmMwUiTCsdoBJMnbMie1Xr428KDqSW0N1rWxi0hQ0yI4PB9j2zVU6nwM+g09y/rN6qgFtBaYNudiPVcMALawQcydwGDEjR08LWioKLevT7+3uRrRaS5eW4bIZiqG68ELtRAfUSzAe/AnA94p30jql/T3t+n9DoACRBBXcoIeTG2WBySJj7M9MLZ05uKLpvCVYxNplkcOsbSO6tumRx2k3hbwQdQ9o2iL2nZgblwKFVNhUtbZHO7dEjiDuU8TSmyU1Z53prv75kk/CXoeoDLq/MQWm322TILAFgMRtw0EHsAR3q1646bTpbVUtqqIohVUBQB7ADArtTpWOPXrOrPM/aB1KlSqBB/b4H0pl1Lqa2SoYCCrOSSBhNuBPLeoYxgEzTxOB9KyTTCAQ+LLA5FyOZ24+Hd75x7c4iQQa6f4jtsrm2rPtXcJG1TLbR6m4E5k4An2IHHqXiW3bO1Bvb5cY/3oT/i5zt/ywG4+YMe54zVUq0E7FipSeoUbxXbEHY0QWc+wWOByxntAMAtgQSa0OrW8gdDKmYMRMEjg/Sg1jrjAkXFGPigiR8zBOI/3FGdNqVuCVM00ZxlsLKDjud6Va1sKcUzXHV3tiltpaIkKJMEgEwMmASYHtXalQABXxRZKbil2J2fBILAGRPHY8x78Zpv++NG7+q2dwc2pKQAUySTMBR7mpLFKKhpPcLg/pXUrWoBNvhYzA/MJEEE/T7UQrCqBgCB8qzUgKs1ilQAqZ9U1/kKGI3Akg5iAqO5PHshx7xkc08pUAAx4osSRDYKz8HLAHndHcfXkSASC2j1K3UW4s7WAYSIMH3ByD8jkd66BAJgATk/M8f7AVtQAqVKlQAiKEdV6ulq55Vy2zK1trjGAV2jBEHn5+0j3oxWKAIxruo6PU2hau2vMtuPShC8hZAC7gVbsOORwCCX/hddMLO3SLsRSQVIM7vmWJLGAMycRRilQTd2sYis0qVBAOpUqVKOPk4H0qP+Lde6qLVoTcfgTE84n7VIE4H0qF+M7ly3qLTpGQUzxkfLnKjGJzVddtQ0GpJOYzSysQVg5X+aTE4JE5HvjiudzZcxtmBgrCQCTgHHMe4+cVpZvSyjcfOYeYYgldwBI2GCFAIXM8iciiNhQVHmLuIyZllxyIIjnvxxFc62psB9obIt7OGO1ixYonYuxyzEjme3OMveh697dxtxG1nO0jgHuD2En55+VNLdq1aVm2yGO8Lgnc/bALEZJ5wJ7Ypro9QQrMogHIRVJwdo3FSASZIOPcqexDRbjK6IazKxZtt9wBFdKY9IJ8pd2T3+sCf9Zpn1TxAlhyjFZ2ggTkkkyCIxgDMnnMDNdLOlG7MKg27IJ29WhVXnaG43ek/SDmflQfUeLtOuFYuTERgEMJDbmgbTBhu9QLq3Xnv3G3XWAQBwBEAsFXaWAMH1Px6uOKBvrHVFcC5cV3dBD+p9pYSDuLbIaJJge+SayyxEn3TXHDRXeZa2h8UWrm0m9aXlmj1Aqfhh5gHiZ5zFSBHBEggj3Ga882dWFUAJ5BD+YplU3lp5CtyQdoRSuAW+QN9M689tyFvORtkvKiBiDAZgzxjgz8ycTGvJb6kSw6exdtKoF4d8cEqE1A3MGUFtpQhHMBisQRzke3AqZ9M1y37YuLwZ9uxI7e/P3rRCpGWxnnTlDcdVgmKxcJAMZMYqO3tdeLD0yNwBB5T6iYk9vbFFSpkFjG5ILl8D60w0/WLdwkW3VyphtuYORk/UH9KEa8XWH8JVJkg+ZMKI5NtSPMHyoKOped/DCJqkUReYKocEfyq7AcgxtkAdzWWeIkWKmibjqKzH+3zp3bcMJFV707qttGKebcbcw2C6Nm1WMwSO4gwIBiMZkntN1NAdvmgt8UAyTHYDPyxk1MMS76hKn0JNXHWapLSl7jBVHJNNtB1FbsBfV7mCP1kc0P8AHZA0VzcCRK9pj1DJg4HzrTKp8jkugkI3mosC9W/ERLUFbTFDPrJwOIJA7c0M1Xje6l0lrgCMoKqqqYjk924yZ4ioaNWF3LZZd0fCAzMBnMdiZMUP1HVFt2yq27NhiJnUNuu57kKGI+mI7VyHWrTe7/r36nYjh6UFt/pJ9b49wb1kvde3wVJYT/KSJAHP2rOk/ETXiGawwDEfEUZZ+ZEbQftUS0HR7bpsNs2XgEXnd13nElbZIJ+4HaK637ayBa0m9LbQzW3Ittj4SoPxAxzwe9Cll0i35/sHCMt0vL9F49C8UWdSLazsvOJ8tgQZHMGIPE47UdqgtCHt3UdQ9lRJKXCTGPyXlnb9CauDwl1a7qbZa7b2jGx8Q4zkD7c/Ot+GxOd5Xv799DBicNw/mWw8pUqVajOPk4H0oX4k6V+02iow4yp9j24oqnA+lDbnXbKmHbYNxQMwwxUsrQRxDKwzH6VMoqSsxE7O5AR1K7bZrb2m3L8JURLZ7nAkY3HHIp5qRjZIRggYMSGOSZIWSIlRz8v5aknVb2jvSLrhWWGMhkZeCDkBgcg4zQHV9GsFmcalT5am4zMd0IpyWuFT6RzM4GeKwvDSW2prVeL3GV9Vu2k3Y2kS3u8GdsRumZ+wOMV26Tpmv3UlQQogwceYuO0ZgtMiI94p7p+mWQx8y+ScowCtzHEKi57AZyCAJBFSLpmq0q7EtOpa5IUDk7RuIiPTAzGKanh3e7FnXVtAnYt7VA9qgPjfo9zzXuWkhbgUEqFlrk/mllYmJUQQM95MWFWYrTOmpqxTTqODuUh1a46Aq2ndTuUbbwdUAglmJJh3lm9QnJ+QoBrtOlxAFW4hMXGRQxJUqpdmUvIk7V7QAp716GvaG253PbRjAElQTAJIGfYk1GL/AEnQLccXbY2gwQ4LKzbQeQSW5wH5JMTVLoSWxesRF7oqI6Z97C3ae2zlj6bYJQKo+BwQoE4wBkkZmK1TQm0SGQSS0H1BSCgba1uIbdxmMnBEGrcTp/TFDElLjeolnLOTt5lRgqN2REZE5NSPpnSbNgTbtWkYgbmtoE3Ed4HzzyalUZcwdePIpbp/hfUvsRUusmIG1lUr3Odo/l5MyDzVu+FOkLpLZtqCJhm/l3kZ2fIQB9vcmjdcdJpVtLtQEKJMEk8kk5Yk8k08KWV3Kp1nNWNtRO07eYxUT1t8mSiM7AiSZhTzO3k/RZPFSnW6oWl3FWbIWFiZYhRyQOSKEa/qelcbjfAAAaVM4JWDgHEsokfzAHmirTc9hIysRW7ryrgm+oYk7in8RscJ5czH/KIP1ku+pacXPLL2990MNvo3BOTLKDALcQTGRRK9qLUMV1NuTj1YAnAIxJBI+nGc1z0YsPtt+YEWdoVGglpIj0/DkGZgzHvnL2eexZxEaPqC/wDnWba+X6sPuIjgjHpaRgf60x0d03SVa9dQsd6q0K5THpI2gqwzx2PfNFrdjQWuHK/+4NxeMmNw3CMxgjkQRg0/TqujAM3UIBgls5HzIyBHPAp+zSe7F4i5BDpqkIJG32HypzdthgVYBgcEESCPmDXHR6y3d3eWwbY2xo7MACQfYwRinFbErKxUQnrvgWW36Ly7M/EkbVJ9wQDB+1RnV+BNWzrcuWbN5k+D1iQ382QBAjj3irdoQviTT7ipfaRvB3AiPLYqefcgke4gjkVmlhKblm2ZpjiqijlK01ngHVMDc1NpNSWgKitJt+5zAz7j2ot0/wDDi9ZtnyryAudz2nX0KT2VlzxzINTpuu6cCfMBETIBIwAeQOYPH19jXfT9TtXHKK6lgSCODK8xPMe4o7HT2ewdrqdSB2vw0uAKP2ogfmUruieyvIx7SKsLT2QihVAAAgAYFdaxV1OjCnfKiqdWc+8wdSpUqYB/b4H0rg/TrJJJtWySdxJRSSRMEmOcnPzNd7fA+lQnxL+JFrTM1uzbbUOuGZSAitnEk+oiOBTFZL/3daiPKtxG2NixEzHHE5isp0+0MC1bAI2mFAxMxxxOYqnOs/ind1GnFpVOmvM8Sh3brYVicmGtkkDGfqO4LofjHWad4S+fVCkXSXQHgE7z6eZkEcCpsTYv9enWRBFq2NvHoXE8xjFZtaG0plbaKRwQoB4jkD2xTDRddsBbaXNVp2ulA5KuqhpA9Sgt8JJ/1FFwaggVKlSoAzTW70+07bmtozZElQeYnn3AArvduBQSeBk0xfq9va5UyVUtBxMAnHvSynGO7AcXun2n+O1bb/8AJFPAjuPbFOAKivTPEGwb77+luPf7Af8AnFSHp+uS+m+2SRMZBGfvVdKvCps9enMhO45rBYTE5rNCPFHSDqrO1G2XFYPbb2YTzHYgkfee1WybSugYVdA2CARg5E5BkfoQDTYdKsbdvk2tvtsWMcYioN0vU9Ts3RaZLj5/OA6R7i8OPuce1TsasBgj+lm4EyCYJx34B5AqunVz8mgTubDQ2xxbTmfhHIJIPHMkn7mtbfTrSmVtW1M7pCKDOcyBzk5+dOZrNWkjUdOs/wBK3/8ABfmfb3J/U1sNDaA2i2kTujaIn3iOfnXegHVusXbdrVEIA1pglqDu3b1QhtsYgvxn4TSykoq7AKtcs6cZNu0Cf+FASf0k05VgRIMiqX0/Q9Zq7gJF1jP+Y+5QsmeT274q3ekaAae0tsEtAyx5JOSf1JxVVGs6l9LIhNjym7aC0TJtW5Mk+leWAB7dwAD9K21un8xGWYJGD7Ht/rVSanr12zqTabUvbaYgAuBmJbO0DcI700pzUlGMbklp3ejadm3NZtk4ElRwoIA+gBOPp7Cu9vRW1IZbaAjghQCMRzHtUZ8FeLhqzctXCPNt5J43KOTHYjHyz9YlGm1KXASjBgCVkZEjkVZfk9wO1YrNYqQB1KlSpSwF+Prt1On3TZwYAYzBCHBI+fA+hMZivPnmQJO6MHIA9+AcRjmK9IeJ+k/tmjuWAYLKNp/4lIYT8pAn5V5v6zpL1q61tkcsp2svKhhjDKII+4+fFNdLcQbat1LbRJYyMH4ciJnsokRjn6Vq/SyU9JJfMZADSMif+/6VppbZS4pKmMcjaST7zmRMe3tRm63pxGAHA/Uzz2Cnv7VKd9iQLbvboQT9Bxuzu9PY/L/Wrk/DLxqR5ej1A9JOyzck59kII95AM+wqnrHS3uktbYfOf9x/f6VY/wCGHhBr9w3L98qbThvLT8w7HeTgSDMCccildSN8t9SG1sXbXPUXgilmMKoJJ9gK6UP63eVbTbwGB9O08GexntE1EpKKbZBAPEXiZri3PVtmRbloAAOIHcnBoVpvEsKo1StafMgdwMY9p+/1rp4iuLabeltFgFoCwCw+GB+v61AFe7qtWs7pZvUFj4fkGx+tc/SbUj1FPDUqtGNRRVlquviv9JF1DxSpuqtpF2SJkQfsRxVr+COpJcslQArBzA3Bt64hxHY8R8vnVGdT8M37UktbQHgMw3R7emQCeOYpxpPEtxbKWLQIZPzT6gZ9xxVkHllma1GxWBp4m2VZbc+v1PSM1HfHfiP9g0xuKAbjHYgPAMEliO4AH6kU58JdRN/TWi7TdCAXOxDxmVORPPznFb9e8O2dYbRvgstpiwWYDExhvcYBitju46HlpxabRT/TdV1G6y6l7+oRWbap3MoY84TjYB7DMj61P21pKhTByD9x3+s96J+KtIAtraAAsgAdqBam2FUN+lcPG1Jxm4p7FaViUaEqqqeMZHFPLnUkS3cuOYW2pdz7KATP+hqE2+pHbE8UOLPqV6jbWSTpSY/4gSVH3hhU4GvLiKK2f4LoJNq4N1P4iFrhe4ZWfQgPpVe0jG4/M12v+LNM1wOiMztB5IEwB8IMH7zVW2rqEerj/p/em66sK/okDtJmt8ouTzNno1QoqysenPDPVlvJKmQDsPPI7wciaPVRv4ZdXuC41teLkTzggiD+hIq8hWum7xOPj8Pwammz2K68YfiD5Ny5asOieVILMNxZxyqzjHBOc/Sqf6frW1eoLXCIDF2bEgmTieByZ7RUt/Fjw4lzUvd0zFRk3RHo3kncVjOe+OZNQLU9KfS20eQVuTk4BxERyBnk1dRqwn3Htuc9kutavT6Um9p7m/f6WYncJHYgHI9QMSJxXVPFIuW2uNcu71+Fd2ABiIHB+SQPaoGly7ei2qsVndtQTP0A54rVLZlhuKyxG0qZkk4xifvU5IXcmtWFi+PAXjo3FCXySDhXJkjtBMZ++asdWBEjIPFUZ+G2ii8ukvttDgumwgmR6iGORJE8cQPaau/TadbahFEAYGZ/1NZ1GcZtPu8iUM6VKlTFg41Oo8u3uALGIVRyzHgD71FNF4EVzv1LFmY7iq4EnJlu5+lTK2MD6VjUXgiljwOfp7/SllSjN3kVSim9SO6jwJoXWDZzEBtzSp9wZ5FVjqPw71a3jaFtmVR6bqkbbg9UAgn0ngEdp5Pe3rfiLTFd3mCNoY4OAQDJIEDkDnkxzXVet2CYFyfoGIwJJBAggCCTwJE8injFR0Qy0Iz0n8PLNvSW7TR5yqd1wfzkk/cCY+g7Vr4T6Be0eqm4sqyFA6mVBlTnvBjuOakydf05YKLo3MVULBBlwSoIIkEweaJETVcqUXLNzFcU3cVD+p9O84iSccDt9aIVmnlFSVmMRjW+FFug7iSf/O3FAdb4LNlC1uWcGQIVeO3pAqcavqaW22tM+ngfz74//W3+lNx1/TMMXAwgmQrEQCQcgRiCSOwBPGaXhQtaxopYmpStleiKH1vRdXdu7Stwme6t/ucD9amvhPwCyXQ99bbKBjEndI5MZiKnh6voxJN1BAkzIxJEwRxIiaJ6LU27gJtsGCsUJH8y8j7cVEaMYmnFfE61dZXovA3sWAvbMRPyHau1KsVac4a9T0vm2yvfkH5jiq/1l/JR8Mpgg9jVlUC674S02rM3FYN/MjFT94rHicHGtrezIdyvdTq1QZIqW+AtELFu5evEK98g7TyLaztBHYmWMfMVnS/hrorZlRc3AyGLyQfuK52TpDMteAAksQCM8DEnc0GFAnBkCKnC4KFJ3b1BXKS8e9GGi1dxLZDWXO+0RwFP5T7FePpB70C09vccVfPV/CnTb5JvXzj3xiQJyvwyy+rjIzmn/Rvww6fZYXFRrn5huMj/AONaJU1fRnTpY/KrTVwP+EPhdra/tN0ETi2D3H8309qs+kqgYGBxWaZKysY8RXlWnmY21ejV7b24ADqVMD+YEf8AWvMnXfDeqS4bTLOyVlWlSQYJXuB8jmvUlBrup0umuEMFRiN8kSSJUTOScsKh513LFJ55bwnrdKlu8LbopWNxG3O4+/EzieRWui8OtqF/zNlxmDZyPzcsDEmZ+1ejn67pshrqjgENI54MEcH34yPcVxtXNHfIVRacmQPR3XkTHInioqOq42i0BDPw2/Dx9JdGq1FxXcKQirJHqHxbjBmJER3NWZWlq2FAVRAGAK2p7t7gDqVKlSjj+3wPpW9DtZfupt8tA42yRx7CJ+cz/wAp9xXMdSu8+Q0ZEhp+EkcRMEiQe4g/KpuCg3qOm6ZZJBNq3IED0juAOPoAPpWX6dZMk2rZJMmUUyciTjmCf1pnb6jeYx+zlfmW+nsPmf0+1Zu9SujdtsFoJUZ+KCBIxjHv8/ai4cOXtoe/sNqZ8tJndO0TuHB45+dOKEfvK9P/ANMeJ+Lv7cdjj58iRXXS666zgNYKCJktOfbA/wBzRcHTa/8AUEqVArHV9SwBOkZcEmXk4HAEZJ+cVj98amB/6Js7f/cGJ+LtOB8sn2GakQLX9Dadgz20ZhEMygkRkQSMQSa1/d9qI8q3HEbFiB8o+Qpp+3XpJNorCMwT4izKXhd4MJIVDkZ3x2pvqutXkIH7MxJHuxAYsQBuVCPhG77j60AFP2C1/Tt+/wAI7ZHb3rratKs7VCyZMACT7474FB/3vqCAV0hYFgv+YBwXDNkRt9Eg9wycSYzf6veVVP7MTIWctgsxWICTgbScT6vYEgAN0qDHqmokD9lYzzDjHxd4zwOPf6Tp+9tTtQ/sbAsTI8wHaO0wPiPtwJGYkgAN1mgdzq2oE7dIzQJBDxOF7MoIySII/LXS91O+Nu3Ss87ZIcACQS3xAH0wBkZJHGYADFNj0+1/St4ED0jgRA44wP0oeOp35xpsHaAdxHMbpBWQFk5PO0+4nex1O6Q+7TurKsjMqxzgECeIPHfEkGgB7+wWv6Vvnd8I+L345+dOFEYGBQG/1u+rbRpXbJEjdECYPwdwCY54GTitl6zfMxpGIBYEhuNpIGGUFpI7YyM0AHaVAk61fO0fsj7iJI3YWP8AiKweR/4DXTT9UvtsnTFZZQw3fCpMFpKgGPbn7QSAGa5XrCv8Sq31APcHv8wD9hQpuq3wisNK247pXdxtiPy98/piZFaHrN8Ru0jgEwYO7b+i57fLPODAATt9OtKIFtIkH4RyMg/UEnNbW9FbU7ltorDuFAP6gUNTquoKE/srSIhd4EyGM5GACFHv6vlFcbnWr63Li/s8hWhWLEAqAsknaRwd08RjkRQBIKxQR+rajYWGkbAkKX9RmIGBg5IPtB5xRHQal33b7ZtkGADJkSYMxGQAfcTBgiKAOFKlSpSwercA2gkAkYE5MDMDvXSaZazp63lUMWAA7QORHMe0/rTRvD9uSQSsmcRiSScxmSe8iJEZqdSEo82GKVB18O2oglzmfij9AIAxjFdT0O3tCiQJkxyfQFyR2wDHuBRqFodfT9hOlNCD4etZy+SWORyfaBgfLg95gRl/D9ozl8mfiPb6/wC1GoWh19P2a6npV9nZl1TIC24ALMD0Y9TQR6fb8zDvWn7n1G0j9seSwM7RhRGACTk5zMSeMRXXWeH7V0yTcB9PwtA9ExiIHJ4ie8wK5P4ZtQQr3VBxCsIAO2Qoj0/CMjOKkQ5r0m+SwGtb8wwolS0EcsRgcY7n5V3t9NvKWnVsSyEKCo9J9I3bZzGP1+ZnNrw7aVWUG5tcKrDceEIKweVjPBHJ75rhc8KWWbcWfhu4GWjOB8s/zfmmgDre6Ve9G3UvhQjEzmFA3wCBu3CfYzmQIPBOm32ONZgqNpAJJIY7jG+I+H3zIwvpp5qehW7m0sXlQFkNEqGDAEDGCOYn51onh60BaALxaYOstJLBmaWJycu31mgDh+59SYB1hgAjCQWJmJ9R4HtzjiM7p0jUDnWP8U4QcbQIyT3G72knFK74WsEz61yWhW2iWkHgcEEiDjJ9zPTUeHbLuXO8EsXjcSu5uTtaR74IjJxBIoA5v0S6UAOpcsH3hisxiBCzEj5yMkxOa0XoV4MzDUsCxBJ2k4HAkvMDMT7kncYI7r4csguYY+YpRwSIIaJMRAJOcd/tHA+FLJ5Z/sQo5U8Af8K/p75oA6Wek6gETq2ZQQY2dhtkTuzO0jP8x75rXUdKvEts1TZIO0zABZZ4bdkBogj5RmUfC1mAAbqxPFwj4uf1zT7p3S1sFihb1CCCQe7HmJ/MaAGdvpWoBM6lmBDCSIYFg2RtIXB2EY94jitD0fUHd/6tlEiIBYwI5LNzPtHzmj1KgANc6RdMxqXHO0eowCwIn1ySFG3t2PMzoOjX8zq359oxMnvHt2xxxIo3SoACfua/P/1lyNoEbQMgiSSPeMe2ZmafdK0ly0pFy8b0mQSu0gAARg/KfqT74e0qAM0qxSoAzWKVKgAdSpUqUcwnAralSoAxSpUqAFWaVKgDFKlSoAVKlSoAVIUqVAGaxSpUAKlSpUAKsilSoARpClSoAVYpUqAM1g0qVAGRSNKlQBis0qVADGlSpUpY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4002680_hVf4zV5TqVM (700x700, 342Kb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072494" cy="638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Лабораторный опыт.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содержание железа в некоторых продуктах питания.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500173"/>
          <a:ext cx="7786742" cy="5138726"/>
        </p:xfrm>
        <a:graphic>
          <a:graphicData uri="http://schemas.openxmlformats.org/drawingml/2006/table">
            <a:tbl>
              <a:tblPr/>
              <a:tblGrid>
                <a:gridCol w="4437893"/>
                <a:gridCol w="3348849"/>
              </a:tblGrid>
              <a:tr h="12715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Концентрация Fe</a:t>
                      </a:r>
                      <a:r>
                        <a:rPr lang="ru-RU" sz="28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3+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Окраска раствора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0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Буро-красная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0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Темно-красная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0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Розовая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0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Светло-красная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0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Отсутствует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stu.ru/files/press/images/11%2520%25~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877165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5501/marnikonov.3f/0_52a6d_a9b36ce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5143536" cy="3857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500570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городе Соликамске (Пермский край) открыт 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памятник соли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Бронзовое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изваяние воплощает символ русского гостеприимства: каравай хлеба на рушнике и с солонкой сверху.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ochkavpechatleniy.com/data/photo/118978/600855a32e89532b8d61da9ff38db5ad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714776" cy="51018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1714488"/>
            <a:ext cx="4530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"Капля нефти"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Когалым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ra.ru/upload/Pa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578647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500570"/>
            <a:ext cx="854150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1749 г. на этом месте сибирский казак - кузнец Медведев нашёл и вывез из тайги загадочный камень - глыбу весом 42 пуда. А академик П. С. Паллас в 1775 г. передал находку в кунсткамеру.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августе 1981 г. был открыт памятник. Чему?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.turmir.com/uploads/user_3673/moleku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5810288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357826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Символ Брюсселя -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Атомиум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Спроектировал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его архитектор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Ватеркеин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928934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Соединения железа.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ura.ru/upload/Pam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415212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s://encrypted-tbn3.gstatic.com/images?q=tbn:ANd9GcRh18LooSUhc88u3dGBCYwTFFhVSp3xJhlIgt9ntB78eNA9xL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000504"/>
            <a:ext cx="4566929" cy="2557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blog.turmir.com/uploads/user_3673/molekul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3429022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419872" y="692696"/>
            <a:ext cx="55446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Прежде старайся исследовать вещи, которые находятся вблизи тебя, затем те, которые удалены от твоего зрения.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Пифагор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0" y="571480"/>
          <a:ext cx="8215372" cy="6143668"/>
        </p:xfrm>
        <a:graphic>
          <a:graphicData uri="http://schemas.openxmlformats.org/drawingml/2006/table">
            <a:tbl>
              <a:tblPr/>
              <a:tblGrid>
                <a:gridCol w="2053843"/>
                <a:gridCol w="2053843"/>
                <a:gridCol w="2053843"/>
                <a:gridCol w="2053843"/>
              </a:tblGrid>
              <a:tr h="153591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Степень окисления железа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Соединения железа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оксид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основание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Соль (хлорид)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2800" b="1" baseline="30000" dirty="0"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FeO</a:t>
                      </a:r>
                      <a:endParaRPr lang="ru-RU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32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imes New Roman"/>
                          <a:ea typeface="Calibri"/>
                          <a:cs typeface="Times New Roman"/>
                        </a:rPr>
                        <a:t>FeCl</a:t>
                      </a:r>
                      <a:r>
                        <a:rPr lang="en-US" sz="32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2800" b="1" baseline="30000" dirty="0">
                          <a:latin typeface="Times New Roman"/>
                          <a:ea typeface="Calibri"/>
                          <a:cs typeface="Times New Roman"/>
                        </a:rPr>
                        <a:t>3+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en-US" sz="28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800" b="1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Fe(OH)</a:t>
                      </a:r>
                      <a:r>
                        <a:rPr lang="en-US" sz="2800" b="1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FeCl</a:t>
                      </a:r>
                      <a:r>
                        <a:rPr lang="en-US" sz="2800" b="1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39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 1.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Исследуйте свойства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 1. Получение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гидроксидов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железа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2152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00100" y="4643446"/>
            <a:ext cx="72866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наблюдаете?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Напишите уравнения реакций.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214290"/>
          <a:ext cx="8643997" cy="6215474"/>
        </p:xfrm>
        <a:graphic>
          <a:graphicData uri="http://schemas.openxmlformats.org/drawingml/2006/table">
            <a:tbl>
              <a:tblPr/>
              <a:tblGrid>
                <a:gridCol w="2908126"/>
                <a:gridCol w="2930704"/>
                <a:gridCol w="2805167"/>
              </a:tblGrid>
              <a:tr h="2341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Признаки </a:t>
                      </a: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сравнения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Гидроксид</a:t>
                      </a: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железа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(II)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Calibri"/>
                          <a:cs typeface="Times New Roman"/>
                        </a:rPr>
                        <a:t>Гидроксид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железа (III)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8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1. Получение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FeSO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+ 2NaOH = Fe(OH)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FeCl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+ 3NaOH = Fe(OH)</a:t>
                      </a:r>
                      <a:r>
                        <a:rPr lang="en-US" sz="2800" baseline="-25000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  +3NaCl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2. Цвет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Белый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Бурый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395</Words>
  <Application>Microsoft Office PowerPoint</Application>
  <PresentationFormat>Экран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vvs</cp:lastModifiedBy>
  <cp:revision>16</cp:revision>
  <dcterms:created xsi:type="dcterms:W3CDTF">2013-11-24T13:59:05Z</dcterms:created>
  <dcterms:modified xsi:type="dcterms:W3CDTF">2013-12-01T10:53:02Z</dcterms:modified>
</cp:coreProperties>
</file>