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5" r:id="rId6"/>
    <p:sldId id="263" r:id="rId7"/>
    <p:sldId id="264" r:id="rId8"/>
    <p:sldId id="262" r:id="rId9"/>
    <p:sldId id="266" r:id="rId10"/>
    <p:sldId id="267" r:id="rId11"/>
    <p:sldId id="268" r:id="rId12"/>
    <p:sldId id="269" r:id="rId13"/>
    <p:sldId id="277" r:id="rId14"/>
    <p:sldId id="270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7016C7-D209-482E-8C67-9D04BD1F8B9C}" type="doc">
      <dgm:prSet loTypeId="urn:microsoft.com/office/officeart/2005/8/layout/hierarchy2" loCatId="hierarchy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3656F54-3BBA-4D9C-B8C2-A4807CE5886F}">
      <dgm:prSet phldrT="[Текст]"/>
      <dgm:spPr/>
      <dgm:t>
        <a:bodyPr/>
        <a:lstStyle/>
        <a:p>
          <a:r>
            <a:rPr lang="ru-RU" dirty="0" smtClean="0"/>
            <a:t>Объект №1</a:t>
          </a:r>
          <a:endParaRPr lang="ru-RU" dirty="0"/>
        </a:p>
      </dgm:t>
    </dgm:pt>
    <dgm:pt modelId="{A7E7CC9A-3DAE-4655-8561-FE540B0C82C5}" type="parTrans" cxnId="{E6F99E94-D7ED-4C91-9C6A-C26FCDCEB226}">
      <dgm:prSet/>
      <dgm:spPr/>
      <dgm:t>
        <a:bodyPr/>
        <a:lstStyle/>
        <a:p>
          <a:endParaRPr lang="ru-RU"/>
        </a:p>
      </dgm:t>
    </dgm:pt>
    <dgm:pt modelId="{F5F4A8EF-963F-45C9-89FA-C822382323D1}" type="sibTrans" cxnId="{E6F99E94-D7ED-4C91-9C6A-C26FCDCEB226}">
      <dgm:prSet/>
      <dgm:spPr/>
      <dgm:t>
        <a:bodyPr/>
        <a:lstStyle/>
        <a:p>
          <a:endParaRPr lang="ru-RU"/>
        </a:p>
      </dgm:t>
    </dgm:pt>
    <dgm:pt modelId="{09F4F27A-8096-4F56-B415-DF0225ED6FC6}">
      <dgm:prSet phldrT="[Текст]"/>
      <dgm:spPr/>
      <dgm:t>
        <a:bodyPr/>
        <a:lstStyle/>
        <a:p>
          <a:r>
            <a:rPr lang="ru-RU" dirty="0" smtClean="0"/>
            <a:t>Объект №2</a:t>
          </a:r>
          <a:endParaRPr lang="ru-RU" dirty="0"/>
        </a:p>
      </dgm:t>
    </dgm:pt>
    <dgm:pt modelId="{C06303D9-B0E8-49E2-8752-5304BC2CDB36}" type="parTrans" cxnId="{6D776943-7162-45D9-8E56-805CC8594C52}">
      <dgm:prSet/>
      <dgm:spPr/>
      <dgm:t>
        <a:bodyPr/>
        <a:lstStyle/>
        <a:p>
          <a:endParaRPr lang="ru-RU"/>
        </a:p>
      </dgm:t>
    </dgm:pt>
    <dgm:pt modelId="{02CBEFA9-2F21-42DB-89F9-E58A3EF20073}" type="sibTrans" cxnId="{6D776943-7162-45D9-8E56-805CC8594C52}">
      <dgm:prSet/>
      <dgm:spPr/>
      <dgm:t>
        <a:bodyPr/>
        <a:lstStyle/>
        <a:p>
          <a:endParaRPr lang="ru-RU"/>
        </a:p>
      </dgm:t>
    </dgm:pt>
    <dgm:pt modelId="{AE6C2E91-491D-4E2F-9E31-007954912B81}">
      <dgm:prSet phldrT="[Текст]"/>
      <dgm:spPr/>
      <dgm:t>
        <a:bodyPr/>
        <a:lstStyle/>
        <a:p>
          <a:r>
            <a:rPr lang="ru-RU" dirty="0" smtClean="0"/>
            <a:t>Объект №3</a:t>
          </a:r>
          <a:endParaRPr lang="ru-RU" dirty="0"/>
        </a:p>
      </dgm:t>
    </dgm:pt>
    <dgm:pt modelId="{49E1E722-663A-4128-8BE1-36176BE56716}" type="parTrans" cxnId="{5113113B-7071-429C-B3C9-322BCB086B6D}">
      <dgm:prSet/>
      <dgm:spPr/>
      <dgm:t>
        <a:bodyPr/>
        <a:lstStyle/>
        <a:p>
          <a:endParaRPr lang="ru-RU"/>
        </a:p>
      </dgm:t>
    </dgm:pt>
    <dgm:pt modelId="{0069792E-841C-4F5D-B55D-CCF4E98CF4DD}" type="sibTrans" cxnId="{5113113B-7071-429C-B3C9-322BCB086B6D}">
      <dgm:prSet/>
      <dgm:spPr/>
      <dgm:t>
        <a:bodyPr/>
        <a:lstStyle/>
        <a:p>
          <a:endParaRPr lang="ru-RU"/>
        </a:p>
      </dgm:t>
    </dgm:pt>
    <dgm:pt modelId="{0948322B-9B4E-4E7A-BDA0-49D8F56D015A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МУЗЕЙ</a:t>
          </a:r>
          <a:endParaRPr lang="ru-RU" dirty="0"/>
        </a:p>
      </dgm:t>
    </dgm:pt>
    <dgm:pt modelId="{16F4FAB1-CAE2-4519-A651-16FE999B5998}" type="parTrans" cxnId="{952B9976-CE10-485C-B3AB-C04A841F563A}">
      <dgm:prSet/>
      <dgm:spPr/>
      <dgm:t>
        <a:bodyPr/>
        <a:lstStyle/>
        <a:p>
          <a:endParaRPr lang="ru-RU"/>
        </a:p>
      </dgm:t>
    </dgm:pt>
    <dgm:pt modelId="{110FA502-9876-481A-A753-30A653205250}" type="sibTrans" cxnId="{952B9976-CE10-485C-B3AB-C04A841F563A}">
      <dgm:prSet/>
      <dgm:spPr/>
      <dgm:t>
        <a:bodyPr/>
        <a:lstStyle/>
        <a:p>
          <a:endParaRPr lang="ru-RU"/>
        </a:p>
      </dgm:t>
    </dgm:pt>
    <dgm:pt modelId="{92870794-03A9-4765-9EE6-ED048C1AD840}">
      <dgm:prSet/>
      <dgm:spPr/>
      <dgm:t>
        <a:bodyPr/>
        <a:lstStyle/>
        <a:p>
          <a:r>
            <a:rPr lang="ru-RU" dirty="0" smtClean="0"/>
            <a:t>ОБЩАЯ ИДЕЯ ОЛИМПИАДЫ</a:t>
          </a:r>
          <a:endParaRPr lang="ru-RU" dirty="0"/>
        </a:p>
      </dgm:t>
    </dgm:pt>
    <dgm:pt modelId="{04A46701-7901-46D9-A84C-60AD49229BC3}" type="parTrans" cxnId="{FFD65BAB-7BBA-442F-91DB-641C2EBBCC19}">
      <dgm:prSet/>
      <dgm:spPr/>
      <dgm:t>
        <a:bodyPr/>
        <a:lstStyle/>
        <a:p>
          <a:endParaRPr lang="ru-RU"/>
        </a:p>
      </dgm:t>
    </dgm:pt>
    <dgm:pt modelId="{1CC0BF50-B700-4CEB-988E-D1AE6B749F7F}" type="sibTrans" cxnId="{FFD65BAB-7BBA-442F-91DB-641C2EBBCC19}">
      <dgm:prSet/>
      <dgm:spPr/>
      <dgm:t>
        <a:bodyPr/>
        <a:lstStyle/>
        <a:p>
          <a:endParaRPr lang="ru-RU"/>
        </a:p>
      </dgm:t>
    </dgm:pt>
    <dgm:pt modelId="{5732BC6D-7FEC-48A0-9959-4920565592CA}">
      <dgm:prSet phldrT="[Текст]"/>
      <dgm:spPr/>
      <dgm:t>
        <a:bodyPr/>
        <a:lstStyle/>
        <a:p>
          <a:r>
            <a:rPr lang="ru-RU" dirty="0" smtClean="0"/>
            <a:t>Объект №4</a:t>
          </a:r>
          <a:endParaRPr lang="ru-RU" dirty="0"/>
        </a:p>
      </dgm:t>
    </dgm:pt>
    <dgm:pt modelId="{A94AABA0-27C0-49BE-90A0-ED172FC913A9}" type="parTrans" cxnId="{584695AE-C206-4E87-A5AE-2923D33AD958}">
      <dgm:prSet/>
      <dgm:spPr/>
      <dgm:t>
        <a:bodyPr/>
        <a:lstStyle/>
        <a:p>
          <a:endParaRPr lang="ru-RU"/>
        </a:p>
      </dgm:t>
    </dgm:pt>
    <dgm:pt modelId="{625E8823-FDDD-4F36-BD8A-CDAC79EB7CD2}" type="sibTrans" cxnId="{584695AE-C206-4E87-A5AE-2923D33AD958}">
      <dgm:prSet/>
      <dgm:spPr/>
      <dgm:t>
        <a:bodyPr/>
        <a:lstStyle/>
        <a:p>
          <a:endParaRPr lang="ru-RU"/>
        </a:p>
      </dgm:t>
    </dgm:pt>
    <dgm:pt modelId="{3EFD1055-A82F-4A98-B909-05279B0AFC5D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6 музейных предметов</a:t>
          </a:r>
          <a:endParaRPr lang="ru-RU" dirty="0"/>
        </a:p>
      </dgm:t>
    </dgm:pt>
    <dgm:pt modelId="{A225EBEB-FEE1-4018-B37C-C55C2EC38985}" type="parTrans" cxnId="{1004CDEF-3915-421E-86C7-45E389BF2E6D}">
      <dgm:prSet/>
      <dgm:spPr/>
      <dgm:t>
        <a:bodyPr/>
        <a:lstStyle/>
        <a:p>
          <a:endParaRPr lang="ru-RU"/>
        </a:p>
      </dgm:t>
    </dgm:pt>
    <dgm:pt modelId="{47123A2E-D8C0-4815-9603-2D519F430155}" type="sibTrans" cxnId="{1004CDEF-3915-421E-86C7-45E389BF2E6D}">
      <dgm:prSet/>
      <dgm:spPr/>
      <dgm:t>
        <a:bodyPr/>
        <a:lstStyle/>
        <a:p>
          <a:endParaRPr lang="ru-RU"/>
        </a:p>
      </dgm:t>
    </dgm:pt>
    <dgm:pt modelId="{BF4BC2E4-3A52-4B90-9BF1-4B54DC01B975}">
      <dgm:prSet phldrT="[Текст]"/>
      <dgm:spPr/>
      <dgm:t>
        <a:bodyPr/>
        <a:lstStyle/>
        <a:p>
          <a:r>
            <a:rPr lang="ru-RU" dirty="0" smtClean="0"/>
            <a:t>Тест</a:t>
          </a:r>
          <a:endParaRPr lang="ru-RU" dirty="0"/>
        </a:p>
      </dgm:t>
    </dgm:pt>
    <dgm:pt modelId="{CA0EF05A-064C-442C-925D-D479CA4E275A}" type="parTrans" cxnId="{7F36EEF2-CBA1-4210-8856-D40BD14918EC}">
      <dgm:prSet/>
      <dgm:spPr/>
      <dgm:t>
        <a:bodyPr/>
        <a:lstStyle/>
        <a:p>
          <a:endParaRPr lang="ru-RU"/>
        </a:p>
      </dgm:t>
    </dgm:pt>
    <dgm:pt modelId="{7A027DF0-7988-4888-B490-13B31F139945}" type="sibTrans" cxnId="{7F36EEF2-CBA1-4210-8856-D40BD14918EC}">
      <dgm:prSet/>
      <dgm:spPr/>
      <dgm:t>
        <a:bodyPr/>
        <a:lstStyle/>
        <a:p>
          <a:endParaRPr lang="ru-RU"/>
        </a:p>
      </dgm:t>
    </dgm:pt>
    <dgm:pt modelId="{3714666A-704E-4FD0-90FE-29AE70A61944}">
      <dgm:prSet phldrT="[Текст]"/>
      <dgm:spPr/>
      <dgm:t>
        <a:bodyPr/>
        <a:lstStyle/>
        <a:p>
          <a:r>
            <a:rPr lang="ru-RU" dirty="0" smtClean="0"/>
            <a:t>Маршрут №1</a:t>
          </a:r>
          <a:endParaRPr lang="ru-RU" dirty="0"/>
        </a:p>
      </dgm:t>
    </dgm:pt>
    <dgm:pt modelId="{0AA00228-E071-4335-AFA7-188FF9FD10C3}" type="parTrans" cxnId="{46BB9A2A-E89D-417B-A300-B767DA8316B1}">
      <dgm:prSet/>
      <dgm:spPr/>
      <dgm:t>
        <a:bodyPr/>
        <a:lstStyle/>
        <a:p>
          <a:endParaRPr lang="ru-RU"/>
        </a:p>
      </dgm:t>
    </dgm:pt>
    <dgm:pt modelId="{324AEE8A-1C3C-49C8-B37B-D4A31DC359B4}" type="sibTrans" cxnId="{46BB9A2A-E89D-417B-A300-B767DA8316B1}">
      <dgm:prSet/>
      <dgm:spPr/>
      <dgm:t>
        <a:bodyPr/>
        <a:lstStyle/>
        <a:p>
          <a:endParaRPr lang="ru-RU"/>
        </a:p>
      </dgm:t>
    </dgm:pt>
    <dgm:pt modelId="{50CD4D24-CA22-48AC-89DB-FB4B7BB7C4BB}">
      <dgm:prSet phldrT="[Текст]"/>
      <dgm:spPr/>
      <dgm:t>
        <a:bodyPr/>
        <a:lstStyle/>
        <a:p>
          <a:r>
            <a:rPr lang="ru-RU" dirty="0" smtClean="0"/>
            <a:t>Работа с литературой</a:t>
          </a:r>
          <a:endParaRPr lang="ru-RU" dirty="0"/>
        </a:p>
      </dgm:t>
    </dgm:pt>
    <dgm:pt modelId="{8F3B3F0F-9265-4693-96CB-F1EA92487252}" type="parTrans" cxnId="{FA40A186-8C0D-45DA-A478-E4DA966E27FF}">
      <dgm:prSet/>
      <dgm:spPr/>
      <dgm:t>
        <a:bodyPr/>
        <a:lstStyle/>
        <a:p>
          <a:endParaRPr lang="ru-RU"/>
        </a:p>
      </dgm:t>
    </dgm:pt>
    <dgm:pt modelId="{34E8FF6D-B0EE-4F14-B092-463DA05EE369}" type="sibTrans" cxnId="{FA40A186-8C0D-45DA-A478-E4DA966E27FF}">
      <dgm:prSet/>
      <dgm:spPr/>
      <dgm:t>
        <a:bodyPr/>
        <a:lstStyle/>
        <a:p>
          <a:endParaRPr lang="ru-RU"/>
        </a:p>
      </dgm:t>
    </dgm:pt>
    <dgm:pt modelId="{402C53AF-F77D-492C-8C24-DAB1969BE618}" type="pres">
      <dgm:prSet presAssocID="{587016C7-D209-482E-8C67-9D04BD1F8B9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D161B76-DAEE-45A6-90C9-A523D204F417}" type="pres">
      <dgm:prSet presAssocID="{92870794-03A9-4765-9EE6-ED048C1AD840}" presName="root1" presStyleCnt="0"/>
      <dgm:spPr/>
    </dgm:pt>
    <dgm:pt modelId="{9F5CB8C8-2B01-4686-8414-FC8E05D91E66}" type="pres">
      <dgm:prSet presAssocID="{92870794-03A9-4765-9EE6-ED048C1AD840}" presName="LevelOneTextNode" presStyleLbl="node0" presStyleIdx="0" presStyleCnt="1" custScaleX="146420" custScaleY="141878">
        <dgm:presLayoutVars>
          <dgm:chPref val="3"/>
        </dgm:presLayoutVars>
      </dgm:prSet>
      <dgm:spPr/>
    </dgm:pt>
    <dgm:pt modelId="{B0787B07-EA99-4CCE-B5E2-2BCF110F4356}" type="pres">
      <dgm:prSet presAssocID="{92870794-03A9-4765-9EE6-ED048C1AD840}" presName="level2hierChild" presStyleCnt="0"/>
      <dgm:spPr/>
    </dgm:pt>
    <dgm:pt modelId="{CBE5B61F-AF36-4595-8177-F48FDC97EE90}" type="pres">
      <dgm:prSet presAssocID="{CA0EF05A-064C-442C-925D-D479CA4E275A}" presName="conn2-1" presStyleLbl="parChTrans1D2" presStyleIdx="0" presStyleCnt="3"/>
      <dgm:spPr/>
    </dgm:pt>
    <dgm:pt modelId="{4C6BCD71-8E0A-47FC-8790-64BA85EFB4A2}" type="pres">
      <dgm:prSet presAssocID="{CA0EF05A-064C-442C-925D-D479CA4E275A}" presName="connTx" presStyleLbl="parChTrans1D2" presStyleIdx="0" presStyleCnt="3"/>
      <dgm:spPr/>
    </dgm:pt>
    <dgm:pt modelId="{6A52EDDE-E692-453B-BC4A-B0F9BE705CB6}" type="pres">
      <dgm:prSet presAssocID="{BF4BC2E4-3A52-4B90-9BF1-4B54DC01B975}" presName="root2" presStyleCnt="0"/>
      <dgm:spPr/>
    </dgm:pt>
    <dgm:pt modelId="{62E3E557-7651-4C15-AC87-5C246B4824D7}" type="pres">
      <dgm:prSet presAssocID="{BF4BC2E4-3A52-4B90-9BF1-4B54DC01B975}" presName="LevelTwoTextNode" presStyleLbl="node2" presStyleIdx="0" presStyleCnt="3">
        <dgm:presLayoutVars>
          <dgm:chPref val="3"/>
        </dgm:presLayoutVars>
      </dgm:prSet>
      <dgm:spPr/>
    </dgm:pt>
    <dgm:pt modelId="{8AD35D9F-4466-478D-9152-27C7771A3927}" type="pres">
      <dgm:prSet presAssocID="{BF4BC2E4-3A52-4B90-9BF1-4B54DC01B975}" presName="level3hierChild" presStyleCnt="0"/>
      <dgm:spPr/>
    </dgm:pt>
    <dgm:pt modelId="{1D1F4183-86C2-4DEC-8DA0-5A128099F6AE}" type="pres">
      <dgm:prSet presAssocID="{8F3B3F0F-9265-4693-96CB-F1EA92487252}" presName="conn2-1" presStyleLbl="parChTrans1D2" presStyleIdx="1" presStyleCnt="3"/>
      <dgm:spPr/>
    </dgm:pt>
    <dgm:pt modelId="{3C4C8666-F932-4307-8B0B-F29C2D4AB504}" type="pres">
      <dgm:prSet presAssocID="{8F3B3F0F-9265-4693-96CB-F1EA92487252}" presName="connTx" presStyleLbl="parChTrans1D2" presStyleIdx="1" presStyleCnt="3"/>
      <dgm:spPr/>
    </dgm:pt>
    <dgm:pt modelId="{7264E377-AC8D-4719-B71C-562ABCF1217B}" type="pres">
      <dgm:prSet presAssocID="{50CD4D24-CA22-48AC-89DB-FB4B7BB7C4BB}" presName="root2" presStyleCnt="0"/>
      <dgm:spPr/>
    </dgm:pt>
    <dgm:pt modelId="{3D037C14-39D7-4692-BE9C-3052A73B39C6}" type="pres">
      <dgm:prSet presAssocID="{50CD4D24-CA22-48AC-89DB-FB4B7BB7C4BB}" presName="LevelTwoTextNode" presStyleLbl="node2" presStyleIdx="1" presStyleCnt="3">
        <dgm:presLayoutVars>
          <dgm:chPref val="3"/>
        </dgm:presLayoutVars>
      </dgm:prSet>
      <dgm:spPr/>
    </dgm:pt>
    <dgm:pt modelId="{96DB06D1-2D49-43E7-BCAD-50A881E86841}" type="pres">
      <dgm:prSet presAssocID="{50CD4D24-CA22-48AC-89DB-FB4B7BB7C4BB}" presName="level3hierChild" presStyleCnt="0"/>
      <dgm:spPr/>
    </dgm:pt>
    <dgm:pt modelId="{9BAC6369-0308-4C9C-A920-80D74B95AE8A}" type="pres">
      <dgm:prSet presAssocID="{0AA00228-E071-4335-AFA7-188FF9FD10C3}" presName="conn2-1" presStyleLbl="parChTrans1D2" presStyleIdx="2" presStyleCnt="3"/>
      <dgm:spPr/>
    </dgm:pt>
    <dgm:pt modelId="{5702B843-9CC6-408B-8F0E-94DEF7B84A80}" type="pres">
      <dgm:prSet presAssocID="{0AA00228-E071-4335-AFA7-188FF9FD10C3}" presName="connTx" presStyleLbl="parChTrans1D2" presStyleIdx="2" presStyleCnt="3"/>
      <dgm:spPr/>
    </dgm:pt>
    <dgm:pt modelId="{52C6135C-38DE-42B4-A056-66FE47978D08}" type="pres">
      <dgm:prSet presAssocID="{3714666A-704E-4FD0-90FE-29AE70A61944}" presName="root2" presStyleCnt="0"/>
      <dgm:spPr/>
    </dgm:pt>
    <dgm:pt modelId="{8E5DD8BF-6E62-4975-9EEA-C7547E173447}" type="pres">
      <dgm:prSet presAssocID="{3714666A-704E-4FD0-90FE-29AE70A6194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48F633-DB9B-4A74-B7AE-0875B1372974}" type="pres">
      <dgm:prSet presAssocID="{3714666A-704E-4FD0-90FE-29AE70A61944}" presName="level3hierChild" presStyleCnt="0"/>
      <dgm:spPr/>
    </dgm:pt>
    <dgm:pt modelId="{4AA58163-1707-49C4-85A9-BD2A73C0B1D4}" type="pres">
      <dgm:prSet presAssocID="{A7E7CC9A-3DAE-4655-8561-FE540B0C82C5}" presName="conn2-1" presStyleLbl="parChTrans1D3" presStyleIdx="0" presStyleCnt="5"/>
      <dgm:spPr/>
    </dgm:pt>
    <dgm:pt modelId="{EF5C8080-E3D6-4F11-AE04-AAA753B6A8D8}" type="pres">
      <dgm:prSet presAssocID="{A7E7CC9A-3DAE-4655-8561-FE540B0C82C5}" presName="connTx" presStyleLbl="parChTrans1D3" presStyleIdx="0" presStyleCnt="5"/>
      <dgm:spPr/>
    </dgm:pt>
    <dgm:pt modelId="{8CA7C822-756D-425E-A0F7-6B1B3240F5D5}" type="pres">
      <dgm:prSet presAssocID="{E3656F54-3BBA-4D9C-B8C2-A4807CE5886F}" presName="root2" presStyleCnt="0"/>
      <dgm:spPr/>
    </dgm:pt>
    <dgm:pt modelId="{51EDCA5C-0103-4443-BD3F-17BD58367C2A}" type="pres">
      <dgm:prSet presAssocID="{E3656F54-3BBA-4D9C-B8C2-A4807CE5886F}" presName="LevelTwoTextNode" presStyleLbl="node3" presStyleIdx="0" presStyleCnt="5">
        <dgm:presLayoutVars>
          <dgm:chPref val="3"/>
        </dgm:presLayoutVars>
      </dgm:prSet>
      <dgm:spPr/>
    </dgm:pt>
    <dgm:pt modelId="{30EF01B5-354B-4B1E-9E71-7D07DE379E13}" type="pres">
      <dgm:prSet presAssocID="{E3656F54-3BBA-4D9C-B8C2-A4807CE5886F}" presName="level3hierChild" presStyleCnt="0"/>
      <dgm:spPr/>
    </dgm:pt>
    <dgm:pt modelId="{F5EA2D24-44C0-49D1-8CE8-006402CEABD1}" type="pres">
      <dgm:prSet presAssocID="{C06303D9-B0E8-49E2-8752-5304BC2CDB36}" presName="conn2-1" presStyleLbl="parChTrans1D3" presStyleIdx="1" presStyleCnt="5"/>
      <dgm:spPr/>
    </dgm:pt>
    <dgm:pt modelId="{7CFF98FA-559D-4BC7-8CD3-B247ADA4BA7A}" type="pres">
      <dgm:prSet presAssocID="{C06303D9-B0E8-49E2-8752-5304BC2CDB36}" presName="connTx" presStyleLbl="parChTrans1D3" presStyleIdx="1" presStyleCnt="5"/>
      <dgm:spPr/>
    </dgm:pt>
    <dgm:pt modelId="{4933F6CD-555B-49D5-A68D-B637739029BB}" type="pres">
      <dgm:prSet presAssocID="{09F4F27A-8096-4F56-B415-DF0225ED6FC6}" presName="root2" presStyleCnt="0"/>
      <dgm:spPr/>
    </dgm:pt>
    <dgm:pt modelId="{69089432-B991-46E8-86FB-35F6DF83DE40}" type="pres">
      <dgm:prSet presAssocID="{09F4F27A-8096-4F56-B415-DF0225ED6FC6}" presName="LevelTwoTextNode" presStyleLbl="node3" presStyleIdx="1" presStyleCnt="5">
        <dgm:presLayoutVars>
          <dgm:chPref val="3"/>
        </dgm:presLayoutVars>
      </dgm:prSet>
      <dgm:spPr/>
    </dgm:pt>
    <dgm:pt modelId="{B102C6B0-ACC8-4CE5-9688-F6606B57F837}" type="pres">
      <dgm:prSet presAssocID="{09F4F27A-8096-4F56-B415-DF0225ED6FC6}" presName="level3hierChild" presStyleCnt="0"/>
      <dgm:spPr/>
    </dgm:pt>
    <dgm:pt modelId="{21910F7F-1404-439E-A4F2-A486E2348959}" type="pres">
      <dgm:prSet presAssocID="{49E1E722-663A-4128-8BE1-36176BE56716}" presName="conn2-1" presStyleLbl="parChTrans1D3" presStyleIdx="2" presStyleCnt="5"/>
      <dgm:spPr/>
    </dgm:pt>
    <dgm:pt modelId="{52AAB7EC-801E-4C5F-9A1A-6D012D86BD40}" type="pres">
      <dgm:prSet presAssocID="{49E1E722-663A-4128-8BE1-36176BE56716}" presName="connTx" presStyleLbl="parChTrans1D3" presStyleIdx="2" presStyleCnt="5"/>
      <dgm:spPr/>
    </dgm:pt>
    <dgm:pt modelId="{F1582825-259F-4AF2-BF59-20C33C209C3C}" type="pres">
      <dgm:prSet presAssocID="{AE6C2E91-491D-4E2F-9E31-007954912B81}" presName="root2" presStyleCnt="0"/>
      <dgm:spPr/>
    </dgm:pt>
    <dgm:pt modelId="{09BE2850-5090-4270-9BE9-A0ADCDED69F0}" type="pres">
      <dgm:prSet presAssocID="{AE6C2E91-491D-4E2F-9E31-007954912B81}" presName="LevelTwoTextNode" presStyleLbl="node3" presStyleIdx="2" presStyleCnt="5">
        <dgm:presLayoutVars>
          <dgm:chPref val="3"/>
        </dgm:presLayoutVars>
      </dgm:prSet>
      <dgm:spPr/>
    </dgm:pt>
    <dgm:pt modelId="{65D5DD7B-FA47-4EFA-A6A8-E27CF6C59339}" type="pres">
      <dgm:prSet presAssocID="{AE6C2E91-491D-4E2F-9E31-007954912B81}" presName="level3hierChild" presStyleCnt="0"/>
      <dgm:spPr/>
    </dgm:pt>
    <dgm:pt modelId="{115CA44C-7FAE-499C-9E58-AA1735E52A8A}" type="pres">
      <dgm:prSet presAssocID="{A94AABA0-27C0-49BE-90A0-ED172FC913A9}" presName="conn2-1" presStyleLbl="parChTrans1D3" presStyleIdx="3" presStyleCnt="5"/>
      <dgm:spPr/>
    </dgm:pt>
    <dgm:pt modelId="{13579280-57EE-4543-8BFC-3F332CA2D9B0}" type="pres">
      <dgm:prSet presAssocID="{A94AABA0-27C0-49BE-90A0-ED172FC913A9}" presName="connTx" presStyleLbl="parChTrans1D3" presStyleIdx="3" presStyleCnt="5"/>
      <dgm:spPr/>
    </dgm:pt>
    <dgm:pt modelId="{99FCCAC4-BE38-4BA0-8606-34490383F6EB}" type="pres">
      <dgm:prSet presAssocID="{5732BC6D-7FEC-48A0-9959-4920565592CA}" presName="root2" presStyleCnt="0"/>
      <dgm:spPr/>
    </dgm:pt>
    <dgm:pt modelId="{DB088ACE-1E18-4F5B-B598-B3313432CFD2}" type="pres">
      <dgm:prSet presAssocID="{5732BC6D-7FEC-48A0-9959-4920565592CA}" presName="LevelTwoTextNode" presStyleLbl="node3" presStyleIdx="3" presStyleCnt="5">
        <dgm:presLayoutVars>
          <dgm:chPref val="3"/>
        </dgm:presLayoutVars>
      </dgm:prSet>
      <dgm:spPr/>
    </dgm:pt>
    <dgm:pt modelId="{2E7F2DEE-A733-4D0D-9186-9C56EFA4FA77}" type="pres">
      <dgm:prSet presAssocID="{5732BC6D-7FEC-48A0-9959-4920565592CA}" presName="level3hierChild" presStyleCnt="0"/>
      <dgm:spPr/>
    </dgm:pt>
    <dgm:pt modelId="{A698D695-A158-4E41-AC68-EF5D71FE757C}" type="pres">
      <dgm:prSet presAssocID="{16F4FAB1-CAE2-4519-A651-16FE999B5998}" presName="conn2-1" presStyleLbl="parChTrans1D3" presStyleIdx="4" presStyleCnt="5"/>
      <dgm:spPr/>
    </dgm:pt>
    <dgm:pt modelId="{FF2F2001-6312-496D-9D05-44B6686C0F75}" type="pres">
      <dgm:prSet presAssocID="{16F4FAB1-CAE2-4519-A651-16FE999B5998}" presName="connTx" presStyleLbl="parChTrans1D3" presStyleIdx="4" presStyleCnt="5"/>
      <dgm:spPr/>
    </dgm:pt>
    <dgm:pt modelId="{EDC0AEEE-6D3D-45B5-9453-E623D7628545}" type="pres">
      <dgm:prSet presAssocID="{0948322B-9B4E-4E7A-BDA0-49D8F56D015A}" presName="root2" presStyleCnt="0"/>
      <dgm:spPr/>
    </dgm:pt>
    <dgm:pt modelId="{96A36158-F710-4B44-A4B5-1768B5566BDA}" type="pres">
      <dgm:prSet presAssocID="{0948322B-9B4E-4E7A-BDA0-49D8F56D015A}" presName="LevelTwoTextNode" presStyleLbl="node3" presStyleIdx="4" presStyleCnt="5">
        <dgm:presLayoutVars>
          <dgm:chPref val="3"/>
        </dgm:presLayoutVars>
      </dgm:prSet>
      <dgm:spPr/>
    </dgm:pt>
    <dgm:pt modelId="{205B897F-5156-4D22-BF1D-052E6256F0C8}" type="pres">
      <dgm:prSet presAssocID="{0948322B-9B4E-4E7A-BDA0-49D8F56D015A}" presName="level3hierChild" presStyleCnt="0"/>
      <dgm:spPr/>
    </dgm:pt>
    <dgm:pt modelId="{F43E65FD-32B8-4AF5-BFF1-F440F42EE725}" type="pres">
      <dgm:prSet presAssocID="{A225EBEB-FEE1-4018-B37C-C55C2EC38985}" presName="conn2-1" presStyleLbl="parChTrans1D4" presStyleIdx="0" presStyleCnt="1"/>
      <dgm:spPr/>
    </dgm:pt>
    <dgm:pt modelId="{74E7C7BB-6198-41DA-BF4A-2854E6A31269}" type="pres">
      <dgm:prSet presAssocID="{A225EBEB-FEE1-4018-B37C-C55C2EC38985}" presName="connTx" presStyleLbl="parChTrans1D4" presStyleIdx="0" presStyleCnt="1"/>
      <dgm:spPr/>
    </dgm:pt>
    <dgm:pt modelId="{188D0EF6-20C9-42B3-9F92-C5BAA9B43D91}" type="pres">
      <dgm:prSet presAssocID="{3EFD1055-A82F-4A98-B909-05279B0AFC5D}" presName="root2" presStyleCnt="0"/>
      <dgm:spPr/>
    </dgm:pt>
    <dgm:pt modelId="{2D409759-F443-4617-8416-700A647AE527}" type="pres">
      <dgm:prSet presAssocID="{3EFD1055-A82F-4A98-B909-05279B0AFC5D}" presName="LevelTwoTextNode" presStyleLbl="node4" presStyleIdx="0" presStyleCnt="1">
        <dgm:presLayoutVars>
          <dgm:chPref val="3"/>
        </dgm:presLayoutVars>
      </dgm:prSet>
      <dgm:spPr/>
    </dgm:pt>
    <dgm:pt modelId="{9B90A056-4154-48CC-A677-21380C962198}" type="pres">
      <dgm:prSet presAssocID="{3EFD1055-A82F-4A98-B909-05279B0AFC5D}" presName="level3hierChild" presStyleCnt="0"/>
      <dgm:spPr/>
    </dgm:pt>
  </dgm:ptLst>
  <dgm:cxnLst>
    <dgm:cxn modelId="{8B6EBB83-F2FC-46FC-B20B-D911303F7877}" type="presOf" srcId="{49E1E722-663A-4128-8BE1-36176BE56716}" destId="{21910F7F-1404-439E-A4F2-A486E2348959}" srcOrd="0" destOrd="0" presId="urn:microsoft.com/office/officeart/2005/8/layout/hierarchy2"/>
    <dgm:cxn modelId="{77065B80-15DE-4163-85B8-AF43F3C30CC1}" type="presOf" srcId="{5732BC6D-7FEC-48A0-9959-4920565592CA}" destId="{DB088ACE-1E18-4F5B-B598-B3313432CFD2}" srcOrd="0" destOrd="0" presId="urn:microsoft.com/office/officeart/2005/8/layout/hierarchy2"/>
    <dgm:cxn modelId="{FDF28B8B-967C-42BA-8C30-A19BFFCA8ECC}" type="presOf" srcId="{BF4BC2E4-3A52-4B90-9BF1-4B54DC01B975}" destId="{62E3E557-7651-4C15-AC87-5C246B4824D7}" srcOrd="0" destOrd="0" presId="urn:microsoft.com/office/officeart/2005/8/layout/hierarchy2"/>
    <dgm:cxn modelId="{04DB8B4C-A957-440A-A363-903A7EA4DF45}" type="presOf" srcId="{A7E7CC9A-3DAE-4655-8561-FE540B0C82C5}" destId="{4AA58163-1707-49C4-85A9-BD2A73C0B1D4}" srcOrd="0" destOrd="0" presId="urn:microsoft.com/office/officeart/2005/8/layout/hierarchy2"/>
    <dgm:cxn modelId="{F75AC63B-F39A-421E-9632-C609C75AE464}" type="presOf" srcId="{0948322B-9B4E-4E7A-BDA0-49D8F56D015A}" destId="{96A36158-F710-4B44-A4B5-1768B5566BDA}" srcOrd="0" destOrd="0" presId="urn:microsoft.com/office/officeart/2005/8/layout/hierarchy2"/>
    <dgm:cxn modelId="{2BA7F9ED-6D0A-4EA8-9734-6E2EF2372C74}" type="presOf" srcId="{8F3B3F0F-9265-4693-96CB-F1EA92487252}" destId="{1D1F4183-86C2-4DEC-8DA0-5A128099F6AE}" srcOrd="0" destOrd="0" presId="urn:microsoft.com/office/officeart/2005/8/layout/hierarchy2"/>
    <dgm:cxn modelId="{46BB9A2A-E89D-417B-A300-B767DA8316B1}" srcId="{92870794-03A9-4765-9EE6-ED048C1AD840}" destId="{3714666A-704E-4FD0-90FE-29AE70A61944}" srcOrd="2" destOrd="0" parTransId="{0AA00228-E071-4335-AFA7-188FF9FD10C3}" sibTransId="{324AEE8A-1C3C-49C8-B37B-D4A31DC359B4}"/>
    <dgm:cxn modelId="{AE1B919D-0798-464B-A222-EA2BA4245607}" type="presOf" srcId="{C06303D9-B0E8-49E2-8752-5304BC2CDB36}" destId="{7CFF98FA-559D-4BC7-8CD3-B247ADA4BA7A}" srcOrd="1" destOrd="0" presId="urn:microsoft.com/office/officeart/2005/8/layout/hierarchy2"/>
    <dgm:cxn modelId="{5113113B-7071-429C-B3C9-322BCB086B6D}" srcId="{3714666A-704E-4FD0-90FE-29AE70A61944}" destId="{AE6C2E91-491D-4E2F-9E31-007954912B81}" srcOrd="2" destOrd="0" parTransId="{49E1E722-663A-4128-8BE1-36176BE56716}" sibTransId="{0069792E-841C-4F5D-B55D-CCF4E98CF4DD}"/>
    <dgm:cxn modelId="{1004CDEF-3915-421E-86C7-45E389BF2E6D}" srcId="{0948322B-9B4E-4E7A-BDA0-49D8F56D015A}" destId="{3EFD1055-A82F-4A98-B909-05279B0AFC5D}" srcOrd="0" destOrd="0" parTransId="{A225EBEB-FEE1-4018-B37C-C55C2EC38985}" sibTransId="{47123A2E-D8C0-4815-9603-2D519F430155}"/>
    <dgm:cxn modelId="{E6F99E94-D7ED-4C91-9C6A-C26FCDCEB226}" srcId="{3714666A-704E-4FD0-90FE-29AE70A61944}" destId="{E3656F54-3BBA-4D9C-B8C2-A4807CE5886F}" srcOrd="0" destOrd="0" parTransId="{A7E7CC9A-3DAE-4655-8561-FE540B0C82C5}" sibTransId="{F5F4A8EF-963F-45C9-89FA-C822382323D1}"/>
    <dgm:cxn modelId="{CC648049-ECA7-44BC-B869-83C70744395D}" type="presOf" srcId="{0AA00228-E071-4335-AFA7-188FF9FD10C3}" destId="{9BAC6369-0308-4C9C-A920-80D74B95AE8A}" srcOrd="0" destOrd="0" presId="urn:microsoft.com/office/officeart/2005/8/layout/hierarchy2"/>
    <dgm:cxn modelId="{9C0A7724-C382-47CE-A7B5-D3E6D37292D9}" type="presOf" srcId="{A7E7CC9A-3DAE-4655-8561-FE540B0C82C5}" destId="{EF5C8080-E3D6-4F11-AE04-AAA753B6A8D8}" srcOrd="1" destOrd="0" presId="urn:microsoft.com/office/officeart/2005/8/layout/hierarchy2"/>
    <dgm:cxn modelId="{FFD65BAB-7BBA-442F-91DB-641C2EBBCC19}" srcId="{587016C7-D209-482E-8C67-9D04BD1F8B9C}" destId="{92870794-03A9-4765-9EE6-ED048C1AD840}" srcOrd="0" destOrd="0" parTransId="{04A46701-7901-46D9-A84C-60AD49229BC3}" sibTransId="{1CC0BF50-B700-4CEB-988E-D1AE6B749F7F}"/>
    <dgm:cxn modelId="{694575A2-1561-4683-889D-E63C64F474FC}" type="presOf" srcId="{16F4FAB1-CAE2-4519-A651-16FE999B5998}" destId="{A698D695-A158-4E41-AC68-EF5D71FE757C}" srcOrd="0" destOrd="0" presId="urn:microsoft.com/office/officeart/2005/8/layout/hierarchy2"/>
    <dgm:cxn modelId="{BE59981C-F1B6-4287-A8D7-C6CFAADF9196}" type="presOf" srcId="{09F4F27A-8096-4F56-B415-DF0225ED6FC6}" destId="{69089432-B991-46E8-86FB-35F6DF83DE40}" srcOrd="0" destOrd="0" presId="urn:microsoft.com/office/officeart/2005/8/layout/hierarchy2"/>
    <dgm:cxn modelId="{42AF391D-F8B7-45D0-9F47-3FB22E9859DD}" type="presOf" srcId="{A225EBEB-FEE1-4018-B37C-C55C2EC38985}" destId="{74E7C7BB-6198-41DA-BF4A-2854E6A31269}" srcOrd="1" destOrd="0" presId="urn:microsoft.com/office/officeart/2005/8/layout/hierarchy2"/>
    <dgm:cxn modelId="{FC22C0B4-0B7D-4750-B4F0-02E9BA1A6530}" type="presOf" srcId="{C06303D9-B0E8-49E2-8752-5304BC2CDB36}" destId="{F5EA2D24-44C0-49D1-8CE8-006402CEABD1}" srcOrd="0" destOrd="0" presId="urn:microsoft.com/office/officeart/2005/8/layout/hierarchy2"/>
    <dgm:cxn modelId="{C8864CE3-1138-4725-80AB-28AD5D270702}" type="presOf" srcId="{92870794-03A9-4765-9EE6-ED048C1AD840}" destId="{9F5CB8C8-2B01-4686-8414-FC8E05D91E66}" srcOrd="0" destOrd="0" presId="urn:microsoft.com/office/officeart/2005/8/layout/hierarchy2"/>
    <dgm:cxn modelId="{FA40A186-8C0D-45DA-A478-E4DA966E27FF}" srcId="{92870794-03A9-4765-9EE6-ED048C1AD840}" destId="{50CD4D24-CA22-48AC-89DB-FB4B7BB7C4BB}" srcOrd="1" destOrd="0" parTransId="{8F3B3F0F-9265-4693-96CB-F1EA92487252}" sibTransId="{34E8FF6D-B0EE-4F14-B092-463DA05EE369}"/>
    <dgm:cxn modelId="{90DB54AC-976A-45CC-B4AE-B231B98CFCFE}" type="presOf" srcId="{3714666A-704E-4FD0-90FE-29AE70A61944}" destId="{8E5DD8BF-6E62-4975-9EEA-C7547E173447}" srcOrd="0" destOrd="0" presId="urn:microsoft.com/office/officeart/2005/8/layout/hierarchy2"/>
    <dgm:cxn modelId="{1804609D-765E-4501-AC8A-B3FE2D5A5497}" type="presOf" srcId="{A225EBEB-FEE1-4018-B37C-C55C2EC38985}" destId="{F43E65FD-32B8-4AF5-BFF1-F440F42EE725}" srcOrd="0" destOrd="0" presId="urn:microsoft.com/office/officeart/2005/8/layout/hierarchy2"/>
    <dgm:cxn modelId="{8F699001-3811-4624-9BA9-0053222066B6}" type="presOf" srcId="{A94AABA0-27C0-49BE-90A0-ED172FC913A9}" destId="{13579280-57EE-4543-8BFC-3F332CA2D9B0}" srcOrd="1" destOrd="0" presId="urn:microsoft.com/office/officeart/2005/8/layout/hierarchy2"/>
    <dgm:cxn modelId="{697FCBDE-73F0-4044-8283-61404C089369}" type="presOf" srcId="{49E1E722-663A-4128-8BE1-36176BE56716}" destId="{52AAB7EC-801E-4C5F-9A1A-6D012D86BD40}" srcOrd="1" destOrd="0" presId="urn:microsoft.com/office/officeart/2005/8/layout/hierarchy2"/>
    <dgm:cxn modelId="{ED61A8FE-6820-4746-91FD-E658DBD2D27C}" type="presOf" srcId="{50CD4D24-CA22-48AC-89DB-FB4B7BB7C4BB}" destId="{3D037C14-39D7-4692-BE9C-3052A73B39C6}" srcOrd="0" destOrd="0" presId="urn:microsoft.com/office/officeart/2005/8/layout/hierarchy2"/>
    <dgm:cxn modelId="{DB9DF498-F2BF-4596-850A-CA53C7966DED}" type="presOf" srcId="{8F3B3F0F-9265-4693-96CB-F1EA92487252}" destId="{3C4C8666-F932-4307-8B0B-F29C2D4AB504}" srcOrd="1" destOrd="0" presId="urn:microsoft.com/office/officeart/2005/8/layout/hierarchy2"/>
    <dgm:cxn modelId="{FDFA3365-856B-450C-84A8-260AB36562A6}" type="presOf" srcId="{E3656F54-3BBA-4D9C-B8C2-A4807CE5886F}" destId="{51EDCA5C-0103-4443-BD3F-17BD58367C2A}" srcOrd="0" destOrd="0" presId="urn:microsoft.com/office/officeart/2005/8/layout/hierarchy2"/>
    <dgm:cxn modelId="{584695AE-C206-4E87-A5AE-2923D33AD958}" srcId="{3714666A-704E-4FD0-90FE-29AE70A61944}" destId="{5732BC6D-7FEC-48A0-9959-4920565592CA}" srcOrd="3" destOrd="0" parTransId="{A94AABA0-27C0-49BE-90A0-ED172FC913A9}" sibTransId="{625E8823-FDDD-4F36-BD8A-CDAC79EB7CD2}"/>
    <dgm:cxn modelId="{9137AC45-4722-46C2-8088-6DDCA29D6AC4}" type="presOf" srcId="{0AA00228-E071-4335-AFA7-188FF9FD10C3}" destId="{5702B843-9CC6-408B-8F0E-94DEF7B84A80}" srcOrd="1" destOrd="0" presId="urn:microsoft.com/office/officeart/2005/8/layout/hierarchy2"/>
    <dgm:cxn modelId="{C3C9D441-1B82-4AF2-9B65-7A7FE7ACA510}" type="presOf" srcId="{A94AABA0-27C0-49BE-90A0-ED172FC913A9}" destId="{115CA44C-7FAE-499C-9E58-AA1735E52A8A}" srcOrd="0" destOrd="0" presId="urn:microsoft.com/office/officeart/2005/8/layout/hierarchy2"/>
    <dgm:cxn modelId="{1F5E6587-B1AE-4E97-91FB-9852AA5ECC5F}" type="presOf" srcId="{587016C7-D209-482E-8C67-9D04BD1F8B9C}" destId="{402C53AF-F77D-492C-8C24-DAB1969BE618}" srcOrd="0" destOrd="0" presId="urn:microsoft.com/office/officeart/2005/8/layout/hierarchy2"/>
    <dgm:cxn modelId="{E225AAFA-31CB-438C-BBB9-3B786BD9F6F5}" type="presOf" srcId="{AE6C2E91-491D-4E2F-9E31-007954912B81}" destId="{09BE2850-5090-4270-9BE9-A0ADCDED69F0}" srcOrd="0" destOrd="0" presId="urn:microsoft.com/office/officeart/2005/8/layout/hierarchy2"/>
    <dgm:cxn modelId="{AD90E194-6044-472F-8A6D-6B99B7B6FB97}" type="presOf" srcId="{CA0EF05A-064C-442C-925D-D479CA4E275A}" destId="{CBE5B61F-AF36-4595-8177-F48FDC97EE90}" srcOrd="0" destOrd="0" presId="urn:microsoft.com/office/officeart/2005/8/layout/hierarchy2"/>
    <dgm:cxn modelId="{952B9976-CE10-485C-B3AB-C04A841F563A}" srcId="{3714666A-704E-4FD0-90FE-29AE70A61944}" destId="{0948322B-9B4E-4E7A-BDA0-49D8F56D015A}" srcOrd="4" destOrd="0" parTransId="{16F4FAB1-CAE2-4519-A651-16FE999B5998}" sibTransId="{110FA502-9876-481A-A753-30A653205250}"/>
    <dgm:cxn modelId="{9CF460DC-3AB9-4422-AAEE-A0CFD2E12E7C}" type="presOf" srcId="{CA0EF05A-064C-442C-925D-D479CA4E275A}" destId="{4C6BCD71-8E0A-47FC-8790-64BA85EFB4A2}" srcOrd="1" destOrd="0" presId="urn:microsoft.com/office/officeart/2005/8/layout/hierarchy2"/>
    <dgm:cxn modelId="{370BF143-07C0-4D1A-922F-9E3D750642F6}" type="presOf" srcId="{16F4FAB1-CAE2-4519-A651-16FE999B5998}" destId="{FF2F2001-6312-496D-9D05-44B6686C0F75}" srcOrd="1" destOrd="0" presId="urn:microsoft.com/office/officeart/2005/8/layout/hierarchy2"/>
    <dgm:cxn modelId="{12950726-8118-454F-A37A-070C6C6E18E7}" type="presOf" srcId="{3EFD1055-A82F-4A98-B909-05279B0AFC5D}" destId="{2D409759-F443-4617-8416-700A647AE527}" srcOrd="0" destOrd="0" presId="urn:microsoft.com/office/officeart/2005/8/layout/hierarchy2"/>
    <dgm:cxn modelId="{6D776943-7162-45D9-8E56-805CC8594C52}" srcId="{3714666A-704E-4FD0-90FE-29AE70A61944}" destId="{09F4F27A-8096-4F56-B415-DF0225ED6FC6}" srcOrd="1" destOrd="0" parTransId="{C06303D9-B0E8-49E2-8752-5304BC2CDB36}" sibTransId="{02CBEFA9-2F21-42DB-89F9-E58A3EF20073}"/>
    <dgm:cxn modelId="{7F36EEF2-CBA1-4210-8856-D40BD14918EC}" srcId="{92870794-03A9-4765-9EE6-ED048C1AD840}" destId="{BF4BC2E4-3A52-4B90-9BF1-4B54DC01B975}" srcOrd="0" destOrd="0" parTransId="{CA0EF05A-064C-442C-925D-D479CA4E275A}" sibTransId="{7A027DF0-7988-4888-B490-13B31F139945}"/>
    <dgm:cxn modelId="{9F7E9BE4-BE26-46DA-B098-E32B99552606}" type="presParOf" srcId="{402C53AF-F77D-492C-8C24-DAB1969BE618}" destId="{7D161B76-DAEE-45A6-90C9-A523D204F417}" srcOrd="0" destOrd="0" presId="urn:microsoft.com/office/officeart/2005/8/layout/hierarchy2"/>
    <dgm:cxn modelId="{2577D693-A427-416D-9FF3-F60405E7140E}" type="presParOf" srcId="{7D161B76-DAEE-45A6-90C9-A523D204F417}" destId="{9F5CB8C8-2B01-4686-8414-FC8E05D91E66}" srcOrd="0" destOrd="0" presId="urn:microsoft.com/office/officeart/2005/8/layout/hierarchy2"/>
    <dgm:cxn modelId="{0F8DA385-58D8-4F3A-AD79-DFA4A278A5D7}" type="presParOf" srcId="{7D161B76-DAEE-45A6-90C9-A523D204F417}" destId="{B0787B07-EA99-4CCE-B5E2-2BCF110F4356}" srcOrd="1" destOrd="0" presId="urn:microsoft.com/office/officeart/2005/8/layout/hierarchy2"/>
    <dgm:cxn modelId="{6A3ADBA9-72A2-4745-8336-5D87B2B673A5}" type="presParOf" srcId="{B0787B07-EA99-4CCE-B5E2-2BCF110F4356}" destId="{CBE5B61F-AF36-4595-8177-F48FDC97EE90}" srcOrd="0" destOrd="0" presId="urn:microsoft.com/office/officeart/2005/8/layout/hierarchy2"/>
    <dgm:cxn modelId="{D89879A2-EF5D-4E40-B0F9-422EE23FC1BD}" type="presParOf" srcId="{CBE5B61F-AF36-4595-8177-F48FDC97EE90}" destId="{4C6BCD71-8E0A-47FC-8790-64BA85EFB4A2}" srcOrd="0" destOrd="0" presId="urn:microsoft.com/office/officeart/2005/8/layout/hierarchy2"/>
    <dgm:cxn modelId="{EA7B7A72-BF7B-4262-AED0-F09348B7A631}" type="presParOf" srcId="{B0787B07-EA99-4CCE-B5E2-2BCF110F4356}" destId="{6A52EDDE-E692-453B-BC4A-B0F9BE705CB6}" srcOrd="1" destOrd="0" presId="urn:microsoft.com/office/officeart/2005/8/layout/hierarchy2"/>
    <dgm:cxn modelId="{C5CF06BF-272F-4E1B-9D04-BC6CC4906B6D}" type="presParOf" srcId="{6A52EDDE-E692-453B-BC4A-B0F9BE705CB6}" destId="{62E3E557-7651-4C15-AC87-5C246B4824D7}" srcOrd="0" destOrd="0" presId="urn:microsoft.com/office/officeart/2005/8/layout/hierarchy2"/>
    <dgm:cxn modelId="{FC3A58ED-0E6A-4491-94DF-E3467AC252CB}" type="presParOf" srcId="{6A52EDDE-E692-453B-BC4A-B0F9BE705CB6}" destId="{8AD35D9F-4466-478D-9152-27C7771A3927}" srcOrd="1" destOrd="0" presId="urn:microsoft.com/office/officeart/2005/8/layout/hierarchy2"/>
    <dgm:cxn modelId="{B95283D6-31B1-42D8-92A9-368DDB33BC68}" type="presParOf" srcId="{B0787B07-EA99-4CCE-B5E2-2BCF110F4356}" destId="{1D1F4183-86C2-4DEC-8DA0-5A128099F6AE}" srcOrd="2" destOrd="0" presId="urn:microsoft.com/office/officeart/2005/8/layout/hierarchy2"/>
    <dgm:cxn modelId="{D13ABA13-A310-4E5C-B5F3-634B23EEFDC3}" type="presParOf" srcId="{1D1F4183-86C2-4DEC-8DA0-5A128099F6AE}" destId="{3C4C8666-F932-4307-8B0B-F29C2D4AB504}" srcOrd="0" destOrd="0" presId="urn:microsoft.com/office/officeart/2005/8/layout/hierarchy2"/>
    <dgm:cxn modelId="{83B7A12F-3004-4A4B-A3DB-49CE1F460B4A}" type="presParOf" srcId="{B0787B07-EA99-4CCE-B5E2-2BCF110F4356}" destId="{7264E377-AC8D-4719-B71C-562ABCF1217B}" srcOrd="3" destOrd="0" presId="urn:microsoft.com/office/officeart/2005/8/layout/hierarchy2"/>
    <dgm:cxn modelId="{008CFE73-6225-4E49-A741-94800183775D}" type="presParOf" srcId="{7264E377-AC8D-4719-B71C-562ABCF1217B}" destId="{3D037C14-39D7-4692-BE9C-3052A73B39C6}" srcOrd="0" destOrd="0" presId="urn:microsoft.com/office/officeart/2005/8/layout/hierarchy2"/>
    <dgm:cxn modelId="{67A2DCA0-4902-41AB-9944-BCDD7D03A516}" type="presParOf" srcId="{7264E377-AC8D-4719-B71C-562ABCF1217B}" destId="{96DB06D1-2D49-43E7-BCAD-50A881E86841}" srcOrd="1" destOrd="0" presId="urn:microsoft.com/office/officeart/2005/8/layout/hierarchy2"/>
    <dgm:cxn modelId="{8DE3D5CE-C712-4E12-93E5-7E500EE34FCD}" type="presParOf" srcId="{B0787B07-EA99-4CCE-B5E2-2BCF110F4356}" destId="{9BAC6369-0308-4C9C-A920-80D74B95AE8A}" srcOrd="4" destOrd="0" presId="urn:microsoft.com/office/officeart/2005/8/layout/hierarchy2"/>
    <dgm:cxn modelId="{DCEAF154-E6FD-4CF9-937D-6E590E7CADBC}" type="presParOf" srcId="{9BAC6369-0308-4C9C-A920-80D74B95AE8A}" destId="{5702B843-9CC6-408B-8F0E-94DEF7B84A80}" srcOrd="0" destOrd="0" presId="urn:microsoft.com/office/officeart/2005/8/layout/hierarchy2"/>
    <dgm:cxn modelId="{2CA5EB6F-8D59-4F1A-AFEE-DF4958B92106}" type="presParOf" srcId="{B0787B07-EA99-4CCE-B5E2-2BCF110F4356}" destId="{52C6135C-38DE-42B4-A056-66FE47978D08}" srcOrd="5" destOrd="0" presId="urn:microsoft.com/office/officeart/2005/8/layout/hierarchy2"/>
    <dgm:cxn modelId="{947E27F8-40D6-40D6-AF06-41BE654950BD}" type="presParOf" srcId="{52C6135C-38DE-42B4-A056-66FE47978D08}" destId="{8E5DD8BF-6E62-4975-9EEA-C7547E173447}" srcOrd="0" destOrd="0" presId="urn:microsoft.com/office/officeart/2005/8/layout/hierarchy2"/>
    <dgm:cxn modelId="{7480A7A0-1121-4C4B-AF8B-750D7EACE351}" type="presParOf" srcId="{52C6135C-38DE-42B4-A056-66FE47978D08}" destId="{2748F633-DB9B-4A74-B7AE-0875B1372974}" srcOrd="1" destOrd="0" presId="urn:microsoft.com/office/officeart/2005/8/layout/hierarchy2"/>
    <dgm:cxn modelId="{491711EA-DC69-4F4F-B59F-588427B8190F}" type="presParOf" srcId="{2748F633-DB9B-4A74-B7AE-0875B1372974}" destId="{4AA58163-1707-49C4-85A9-BD2A73C0B1D4}" srcOrd="0" destOrd="0" presId="urn:microsoft.com/office/officeart/2005/8/layout/hierarchy2"/>
    <dgm:cxn modelId="{FD4EC84E-71F3-4FC4-9271-24632BD962BB}" type="presParOf" srcId="{4AA58163-1707-49C4-85A9-BD2A73C0B1D4}" destId="{EF5C8080-E3D6-4F11-AE04-AAA753B6A8D8}" srcOrd="0" destOrd="0" presId="urn:microsoft.com/office/officeart/2005/8/layout/hierarchy2"/>
    <dgm:cxn modelId="{7BB99400-D6EE-414F-B444-FD1436A26388}" type="presParOf" srcId="{2748F633-DB9B-4A74-B7AE-0875B1372974}" destId="{8CA7C822-756D-425E-A0F7-6B1B3240F5D5}" srcOrd="1" destOrd="0" presId="urn:microsoft.com/office/officeart/2005/8/layout/hierarchy2"/>
    <dgm:cxn modelId="{C34A44BE-900A-4B4F-B195-F5F65ED6DED5}" type="presParOf" srcId="{8CA7C822-756D-425E-A0F7-6B1B3240F5D5}" destId="{51EDCA5C-0103-4443-BD3F-17BD58367C2A}" srcOrd="0" destOrd="0" presId="urn:microsoft.com/office/officeart/2005/8/layout/hierarchy2"/>
    <dgm:cxn modelId="{FCA76081-D847-4EAF-B194-7EFD34986864}" type="presParOf" srcId="{8CA7C822-756D-425E-A0F7-6B1B3240F5D5}" destId="{30EF01B5-354B-4B1E-9E71-7D07DE379E13}" srcOrd="1" destOrd="0" presId="urn:microsoft.com/office/officeart/2005/8/layout/hierarchy2"/>
    <dgm:cxn modelId="{38F71028-4318-4E32-903A-DB1D2BBF05AB}" type="presParOf" srcId="{2748F633-DB9B-4A74-B7AE-0875B1372974}" destId="{F5EA2D24-44C0-49D1-8CE8-006402CEABD1}" srcOrd="2" destOrd="0" presId="urn:microsoft.com/office/officeart/2005/8/layout/hierarchy2"/>
    <dgm:cxn modelId="{7CBD80BC-1255-4933-BA1C-7A07D9DC4954}" type="presParOf" srcId="{F5EA2D24-44C0-49D1-8CE8-006402CEABD1}" destId="{7CFF98FA-559D-4BC7-8CD3-B247ADA4BA7A}" srcOrd="0" destOrd="0" presId="urn:microsoft.com/office/officeart/2005/8/layout/hierarchy2"/>
    <dgm:cxn modelId="{0AF0A1B2-90CA-492E-8ACC-C335A7D83330}" type="presParOf" srcId="{2748F633-DB9B-4A74-B7AE-0875B1372974}" destId="{4933F6CD-555B-49D5-A68D-B637739029BB}" srcOrd="3" destOrd="0" presId="urn:microsoft.com/office/officeart/2005/8/layout/hierarchy2"/>
    <dgm:cxn modelId="{D74EBB4A-1F00-469F-ADE3-F7B23F248F11}" type="presParOf" srcId="{4933F6CD-555B-49D5-A68D-B637739029BB}" destId="{69089432-B991-46E8-86FB-35F6DF83DE40}" srcOrd="0" destOrd="0" presId="urn:microsoft.com/office/officeart/2005/8/layout/hierarchy2"/>
    <dgm:cxn modelId="{7B37CD19-5DA2-4107-AE7F-887B5574871C}" type="presParOf" srcId="{4933F6CD-555B-49D5-A68D-B637739029BB}" destId="{B102C6B0-ACC8-4CE5-9688-F6606B57F837}" srcOrd="1" destOrd="0" presId="urn:microsoft.com/office/officeart/2005/8/layout/hierarchy2"/>
    <dgm:cxn modelId="{C7628D91-205C-427D-8AE9-6BAEE7BEBEAA}" type="presParOf" srcId="{2748F633-DB9B-4A74-B7AE-0875B1372974}" destId="{21910F7F-1404-439E-A4F2-A486E2348959}" srcOrd="4" destOrd="0" presId="urn:microsoft.com/office/officeart/2005/8/layout/hierarchy2"/>
    <dgm:cxn modelId="{C2C15746-7F89-4B24-9FD1-802F9B551877}" type="presParOf" srcId="{21910F7F-1404-439E-A4F2-A486E2348959}" destId="{52AAB7EC-801E-4C5F-9A1A-6D012D86BD40}" srcOrd="0" destOrd="0" presId="urn:microsoft.com/office/officeart/2005/8/layout/hierarchy2"/>
    <dgm:cxn modelId="{267A202C-02A1-4A15-A8AC-DBDB7F0C5C41}" type="presParOf" srcId="{2748F633-DB9B-4A74-B7AE-0875B1372974}" destId="{F1582825-259F-4AF2-BF59-20C33C209C3C}" srcOrd="5" destOrd="0" presId="urn:microsoft.com/office/officeart/2005/8/layout/hierarchy2"/>
    <dgm:cxn modelId="{7CC544F9-7CE1-4EAC-ADB2-D998BFA3DC9E}" type="presParOf" srcId="{F1582825-259F-4AF2-BF59-20C33C209C3C}" destId="{09BE2850-5090-4270-9BE9-A0ADCDED69F0}" srcOrd="0" destOrd="0" presId="urn:microsoft.com/office/officeart/2005/8/layout/hierarchy2"/>
    <dgm:cxn modelId="{036CC757-98A8-47F0-91DD-0A926013A34A}" type="presParOf" srcId="{F1582825-259F-4AF2-BF59-20C33C209C3C}" destId="{65D5DD7B-FA47-4EFA-A6A8-E27CF6C59339}" srcOrd="1" destOrd="0" presId="urn:microsoft.com/office/officeart/2005/8/layout/hierarchy2"/>
    <dgm:cxn modelId="{C776787F-197A-4438-9ADD-4F3D105C6CAA}" type="presParOf" srcId="{2748F633-DB9B-4A74-B7AE-0875B1372974}" destId="{115CA44C-7FAE-499C-9E58-AA1735E52A8A}" srcOrd="6" destOrd="0" presId="urn:microsoft.com/office/officeart/2005/8/layout/hierarchy2"/>
    <dgm:cxn modelId="{E52C7A91-1FE0-47F1-803E-EDF376DD4FCE}" type="presParOf" srcId="{115CA44C-7FAE-499C-9E58-AA1735E52A8A}" destId="{13579280-57EE-4543-8BFC-3F332CA2D9B0}" srcOrd="0" destOrd="0" presId="urn:microsoft.com/office/officeart/2005/8/layout/hierarchy2"/>
    <dgm:cxn modelId="{7A87DA4C-A189-403F-97E9-A8365B4F7667}" type="presParOf" srcId="{2748F633-DB9B-4A74-B7AE-0875B1372974}" destId="{99FCCAC4-BE38-4BA0-8606-34490383F6EB}" srcOrd="7" destOrd="0" presId="urn:microsoft.com/office/officeart/2005/8/layout/hierarchy2"/>
    <dgm:cxn modelId="{C74869A6-84D2-4D37-BFD5-B8474CF71AEA}" type="presParOf" srcId="{99FCCAC4-BE38-4BA0-8606-34490383F6EB}" destId="{DB088ACE-1E18-4F5B-B598-B3313432CFD2}" srcOrd="0" destOrd="0" presId="urn:microsoft.com/office/officeart/2005/8/layout/hierarchy2"/>
    <dgm:cxn modelId="{D65E307B-9D4F-40BA-AF4C-0D679D3D1A26}" type="presParOf" srcId="{99FCCAC4-BE38-4BA0-8606-34490383F6EB}" destId="{2E7F2DEE-A733-4D0D-9186-9C56EFA4FA77}" srcOrd="1" destOrd="0" presId="urn:microsoft.com/office/officeart/2005/8/layout/hierarchy2"/>
    <dgm:cxn modelId="{498A14F9-36FC-446F-9664-E9836E265D62}" type="presParOf" srcId="{2748F633-DB9B-4A74-B7AE-0875B1372974}" destId="{A698D695-A158-4E41-AC68-EF5D71FE757C}" srcOrd="8" destOrd="0" presId="urn:microsoft.com/office/officeart/2005/8/layout/hierarchy2"/>
    <dgm:cxn modelId="{01B7579A-0A34-483A-BC35-8242D7B17080}" type="presParOf" srcId="{A698D695-A158-4E41-AC68-EF5D71FE757C}" destId="{FF2F2001-6312-496D-9D05-44B6686C0F75}" srcOrd="0" destOrd="0" presId="urn:microsoft.com/office/officeart/2005/8/layout/hierarchy2"/>
    <dgm:cxn modelId="{FC1CE05D-E50D-466A-8977-25AC7C6C6C49}" type="presParOf" srcId="{2748F633-DB9B-4A74-B7AE-0875B1372974}" destId="{EDC0AEEE-6D3D-45B5-9453-E623D7628545}" srcOrd="9" destOrd="0" presId="urn:microsoft.com/office/officeart/2005/8/layout/hierarchy2"/>
    <dgm:cxn modelId="{A476B5D1-586A-4904-93F4-F3B85DA44C03}" type="presParOf" srcId="{EDC0AEEE-6D3D-45B5-9453-E623D7628545}" destId="{96A36158-F710-4B44-A4B5-1768B5566BDA}" srcOrd="0" destOrd="0" presId="urn:microsoft.com/office/officeart/2005/8/layout/hierarchy2"/>
    <dgm:cxn modelId="{A7AAF1C6-1CAE-478F-B799-C27079A6A3FC}" type="presParOf" srcId="{EDC0AEEE-6D3D-45B5-9453-E623D7628545}" destId="{205B897F-5156-4D22-BF1D-052E6256F0C8}" srcOrd="1" destOrd="0" presId="urn:microsoft.com/office/officeart/2005/8/layout/hierarchy2"/>
    <dgm:cxn modelId="{D5780DCC-D9D6-4114-AA61-136EB034E18C}" type="presParOf" srcId="{205B897F-5156-4D22-BF1D-052E6256F0C8}" destId="{F43E65FD-32B8-4AF5-BFF1-F440F42EE725}" srcOrd="0" destOrd="0" presId="urn:microsoft.com/office/officeart/2005/8/layout/hierarchy2"/>
    <dgm:cxn modelId="{58684305-489C-437B-B201-455CD34E0397}" type="presParOf" srcId="{F43E65FD-32B8-4AF5-BFF1-F440F42EE725}" destId="{74E7C7BB-6198-41DA-BF4A-2854E6A31269}" srcOrd="0" destOrd="0" presId="urn:microsoft.com/office/officeart/2005/8/layout/hierarchy2"/>
    <dgm:cxn modelId="{E8DEEF18-2E06-4C0A-8BD3-18C902168320}" type="presParOf" srcId="{205B897F-5156-4D22-BF1D-052E6256F0C8}" destId="{188D0EF6-20C9-42B3-9F92-C5BAA9B43D91}" srcOrd="1" destOrd="0" presId="urn:microsoft.com/office/officeart/2005/8/layout/hierarchy2"/>
    <dgm:cxn modelId="{046F0EFE-7DF2-4DD9-9EE5-C03D9B1ABE24}" type="presParOf" srcId="{188D0EF6-20C9-42B3-9F92-C5BAA9B43D91}" destId="{2D409759-F443-4617-8416-700A647AE527}" srcOrd="0" destOrd="0" presId="urn:microsoft.com/office/officeart/2005/8/layout/hierarchy2"/>
    <dgm:cxn modelId="{A0F93038-8E3C-4E2E-9098-2E4FDFEF5A1C}" type="presParOf" srcId="{188D0EF6-20C9-42B3-9F92-C5BAA9B43D91}" destId="{9B90A056-4154-48CC-A677-21380C96219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5CB8C8-2B01-4686-8414-FC8E05D91E66}">
      <dsp:nvSpPr>
        <dsp:cNvPr id="0" name=""/>
        <dsp:cNvSpPr/>
      </dsp:nvSpPr>
      <dsp:spPr>
        <a:xfrm>
          <a:off x="618" y="1291175"/>
          <a:ext cx="2057885" cy="997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ОБЩАЯ ИДЕЯ ОЛИМПИАДЫ</a:t>
          </a:r>
          <a:endParaRPr lang="ru-RU" sz="1800" kern="1200" dirty="0"/>
        </a:p>
      </dsp:txBody>
      <dsp:txXfrm>
        <a:off x="618" y="1291175"/>
        <a:ext cx="2057885" cy="997024"/>
      </dsp:txXfrm>
    </dsp:sp>
    <dsp:sp modelId="{CBE5B61F-AF36-4595-8177-F48FDC97EE90}">
      <dsp:nvSpPr>
        <dsp:cNvPr id="0" name=""/>
        <dsp:cNvSpPr/>
      </dsp:nvSpPr>
      <dsp:spPr>
        <a:xfrm rot="18289469">
          <a:off x="1847370" y="1373443"/>
          <a:ext cx="984454" cy="24345"/>
        </a:xfrm>
        <a:custGeom>
          <a:avLst/>
          <a:gdLst/>
          <a:ahLst/>
          <a:cxnLst/>
          <a:rect l="0" t="0" r="0" b="0"/>
          <a:pathLst>
            <a:path>
              <a:moveTo>
                <a:pt x="0" y="12172"/>
              </a:moveTo>
              <a:lnTo>
                <a:pt x="984454" y="1217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289469">
        <a:off x="2314986" y="1361004"/>
        <a:ext cx="49222" cy="49222"/>
      </dsp:txXfrm>
    </dsp:sp>
    <dsp:sp modelId="{62E3E557-7651-4C15-AC87-5C246B4824D7}">
      <dsp:nvSpPr>
        <dsp:cNvPr id="0" name=""/>
        <dsp:cNvSpPr/>
      </dsp:nvSpPr>
      <dsp:spPr>
        <a:xfrm>
          <a:off x="2620691" y="630177"/>
          <a:ext cx="1405467" cy="7027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Тест</a:t>
          </a:r>
          <a:endParaRPr lang="ru-RU" sz="1800" kern="1200" dirty="0"/>
        </a:p>
      </dsp:txBody>
      <dsp:txXfrm>
        <a:off x="2620691" y="630177"/>
        <a:ext cx="1405467" cy="702733"/>
      </dsp:txXfrm>
    </dsp:sp>
    <dsp:sp modelId="{1D1F4183-86C2-4DEC-8DA0-5A128099F6AE}">
      <dsp:nvSpPr>
        <dsp:cNvPr id="0" name=""/>
        <dsp:cNvSpPr/>
      </dsp:nvSpPr>
      <dsp:spPr>
        <a:xfrm>
          <a:off x="2058504" y="1777515"/>
          <a:ext cx="562187" cy="24345"/>
        </a:xfrm>
        <a:custGeom>
          <a:avLst/>
          <a:gdLst/>
          <a:ahLst/>
          <a:cxnLst/>
          <a:rect l="0" t="0" r="0" b="0"/>
          <a:pathLst>
            <a:path>
              <a:moveTo>
                <a:pt x="0" y="12172"/>
              </a:moveTo>
              <a:lnTo>
                <a:pt x="562187" y="1217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25543" y="1775633"/>
        <a:ext cx="28109" cy="28109"/>
      </dsp:txXfrm>
    </dsp:sp>
    <dsp:sp modelId="{3D037C14-39D7-4692-BE9C-3052A73B39C6}">
      <dsp:nvSpPr>
        <dsp:cNvPr id="0" name=""/>
        <dsp:cNvSpPr/>
      </dsp:nvSpPr>
      <dsp:spPr>
        <a:xfrm>
          <a:off x="2620691" y="1438321"/>
          <a:ext cx="1405467" cy="7027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Работа с литературой</a:t>
          </a:r>
          <a:endParaRPr lang="ru-RU" sz="1800" kern="1200" dirty="0"/>
        </a:p>
      </dsp:txBody>
      <dsp:txXfrm>
        <a:off x="2620691" y="1438321"/>
        <a:ext cx="1405467" cy="702733"/>
      </dsp:txXfrm>
    </dsp:sp>
    <dsp:sp modelId="{9BAC6369-0308-4C9C-A920-80D74B95AE8A}">
      <dsp:nvSpPr>
        <dsp:cNvPr id="0" name=""/>
        <dsp:cNvSpPr/>
      </dsp:nvSpPr>
      <dsp:spPr>
        <a:xfrm rot="3310531">
          <a:off x="1847370" y="2181587"/>
          <a:ext cx="984454" cy="24345"/>
        </a:xfrm>
        <a:custGeom>
          <a:avLst/>
          <a:gdLst/>
          <a:ahLst/>
          <a:cxnLst/>
          <a:rect l="0" t="0" r="0" b="0"/>
          <a:pathLst>
            <a:path>
              <a:moveTo>
                <a:pt x="0" y="12172"/>
              </a:moveTo>
              <a:lnTo>
                <a:pt x="984454" y="1217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310531">
        <a:off x="2314986" y="2169148"/>
        <a:ext cx="49222" cy="49222"/>
      </dsp:txXfrm>
    </dsp:sp>
    <dsp:sp modelId="{8E5DD8BF-6E62-4975-9EEA-C7547E173447}">
      <dsp:nvSpPr>
        <dsp:cNvPr id="0" name=""/>
        <dsp:cNvSpPr/>
      </dsp:nvSpPr>
      <dsp:spPr>
        <a:xfrm>
          <a:off x="2620691" y="2246465"/>
          <a:ext cx="1405467" cy="7027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Маршрут №1</a:t>
          </a:r>
          <a:endParaRPr lang="ru-RU" sz="1800" kern="1200" dirty="0"/>
        </a:p>
      </dsp:txBody>
      <dsp:txXfrm>
        <a:off x="2620691" y="2246465"/>
        <a:ext cx="1405467" cy="702733"/>
      </dsp:txXfrm>
    </dsp:sp>
    <dsp:sp modelId="{4AA58163-1707-49C4-85A9-BD2A73C0B1D4}">
      <dsp:nvSpPr>
        <dsp:cNvPr id="0" name=""/>
        <dsp:cNvSpPr/>
      </dsp:nvSpPr>
      <dsp:spPr>
        <a:xfrm rot="17350740">
          <a:off x="3451618" y="1777515"/>
          <a:ext cx="1711268" cy="24345"/>
        </a:xfrm>
        <a:custGeom>
          <a:avLst/>
          <a:gdLst/>
          <a:ahLst/>
          <a:cxnLst/>
          <a:rect l="0" t="0" r="0" b="0"/>
          <a:pathLst>
            <a:path>
              <a:moveTo>
                <a:pt x="0" y="12172"/>
              </a:moveTo>
              <a:lnTo>
                <a:pt x="1711268" y="1217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7350740">
        <a:off x="4264471" y="1746906"/>
        <a:ext cx="85563" cy="85563"/>
      </dsp:txXfrm>
    </dsp:sp>
    <dsp:sp modelId="{51EDCA5C-0103-4443-BD3F-17BD58367C2A}">
      <dsp:nvSpPr>
        <dsp:cNvPr id="0" name=""/>
        <dsp:cNvSpPr/>
      </dsp:nvSpPr>
      <dsp:spPr>
        <a:xfrm>
          <a:off x="4588346" y="630177"/>
          <a:ext cx="1405467" cy="7027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Объект №1</a:t>
          </a:r>
          <a:endParaRPr lang="ru-RU" sz="1800" kern="1200" dirty="0"/>
        </a:p>
      </dsp:txBody>
      <dsp:txXfrm>
        <a:off x="4588346" y="630177"/>
        <a:ext cx="1405467" cy="702733"/>
      </dsp:txXfrm>
    </dsp:sp>
    <dsp:sp modelId="{F5EA2D24-44C0-49D1-8CE8-006402CEABD1}">
      <dsp:nvSpPr>
        <dsp:cNvPr id="0" name=""/>
        <dsp:cNvSpPr/>
      </dsp:nvSpPr>
      <dsp:spPr>
        <a:xfrm rot="18289469">
          <a:off x="3815025" y="2181587"/>
          <a:ext cx="984454" cy="24345"/>
        </a:xfrm>
        <a:custGeom>
          <a:avLst/>
          <a:gdLst/>
          <a:ahLst/>
          <a:cxnLst/>
          <a:rect l="0" t="0" r="0" b="0"/>
          <a:pathLst>
            <a:path>
              <a:moveTo>
                <a:pt x="0" y="12172"/>
              </a:moveTo>
              <a:lnTo>
                <a:pt x="984454" y="1217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289469">
        <a:off x="4282641" y="2169148"/>
        <a:ext cx="49222" cy="49222"/>
      </dsp:txXfrm>
    </dsp:sp>
    <dsp:sp modelId="{69089432-B991-46E8-86FB-35F6DF83DE40}">
      <dsp:nvSpPr>
        <dsp:cNvPr id="0" name=""/>
        <dsp:cNvSpPr/>
      </dsp:nvSpPr>
      <dsp:spPr>
        <a:xfrm>
          <a:off x="4588346" y="1438321"/>
          <a:ext cx="1405467" cy="7027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Объект №2</a:t>
          </a:r>
          <a:endParaRPr lang="ru-RU" sz="1800" kern="1200" dirty="0"/>
        </a:p>
      </dsp:txBody>
      <dsp:txXfrm>
        <a:off x="4588346" y="1438321"/>
        <a:ext cx="1405467" cy="702733"/>
      </dsp:txXfrm>
    </dsp:sp>
    <dsp:sp modelId="{21910F7F-1404-439E-A4F2-A486E2348959}">
      <dsp:nvSpPr>
        <dsp:cNvPr id="0" name=""/>
        <dsp:cNvSpPr/>
      </dsp:nvSpPr>
      <dsp:spPr>
        <a:xfrm>
          <a:off x="4026159" y="2585659"/>
          <a:ext cx="562187" cy="24345"/>
        </a:xfrm>
        <a:custGeom>
          <a:avLst/>
          <a:gdLst/>
          <a:ahLst/>
          <a:cxnLst/>
          <a:rect l="0" t="0" r="0" b="0"/>
          <a:pathLst>
            <a:path>
              <a:moveTo>
                <a:pt x="0" y="12172"/>
              </a:moveTo>
              <a:lnTo>
                <a:pt x="562187" y="1217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93198" y="2583777"/>
        <a:ext cx="28109" cy="28109"/>
      </dsp:txXfrm>
    </dsp:sp>
    <dsp:sp modelId="{09BE2850-5090-4270-9BE9-A0ADCDED69F0}">
      <dsp:nvSpPr>
        <dsp:cNvPr id="0" name=""/>
        <dsp:cNvSpPr/>
      </dsp:nvSpPr>
      <dsp:spPr>
        <a:xfrm>
          <a:off x="4588346" y="2246465"/>
          <a:ext cx="1405467" cy="7027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Объект №3</a:t>
          </a:r>
          <a:endParaRPr lang="ru-RU" sz="1800" kern="1200" dirty="0"/>
        </a:p>
      </dsp:txBody>
      <dsp:txXfrm>
        <a:off x="4588346" y="2246465"/>
        <a:ext cx="1405467" cy="702733"/>
      </dsp:txXfrm>
    </dsp:sp>
    <dsp:sp modelId="{115CA44C-7FAE-499C-9E58-AA1735E52A8A}">
      <dsp:nvSpPr>
        <dsp:cNvPr id="0" name=""/>
        <dsp:cNvSpPr/>
      </dsp:nvSpPr>
      <dsp:spPr>
        <a:xfrm rot="3310531">
          <a:off x="3815025" y="2989731"/>
          <a:ext cx="984454" cy="24345"/>
        </a:xfrm>
        <a:custGeom>
          <a:avLst/>
          <a:gdLst/>
          <a:ahLst/>
          <a:cxnLst/>
          <a:rect l="0" t="0" r="0" b="0"/>
          <a:pathLst>
            <a:path>
              <a:moveTo>
                <a:pt x="0" y="12172"/>
              </a:moveTo>
              <a:lnTo>
                <a:pt x="984454" y="1217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310531">
        <a:off x="4282641" y="2977292"/>
        <a:ext cx="49222" cy="49222"/>
      </dsp:txXfrm>
    </dsp:sp>
    <dsp:sp modelId="{DB088ACE-1E18-4F5B-B598-B3313432CFD2}">
      <dsp:nvSpPr>
        <dsp:cNvPr id="0" name=""/>
        <dsp:cNvSpPr/>
      </dsp:nvSpPr>
      <dsp:spPr>
        <a:xfrm>
          <a:off x="4588346" y="3054609"/>
          <a:ext cx="1405467" cy="7027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Объект №4</a:t>
          </a:r>
          <a:endParaRPr lang="ru-RU" sz="1800" kern="1200" dirty="0"/>
        </a:p>
      </dsp:txBody>
      <dsp:txXfrm>
        <a:off x="4588346" y="3054609"/>
        <a:ext cx="1405467" cy="702733"/>
      </dsp:txXfrm>
    </dsp:sp>
    <dsp:sp modelId="{A698D695-A158-4E41-AC68-EF5D71FE757C}">
      <dsp:nvSpPr>
        <dsp:cNvPr id="0" name=""/>
        <dsp:cNvSpPr/>
      </dsp:nvSpPr>
      <dsp:spPr>
        <a:xfrm rot="4249260">
          <a:off x="3451618" y="3393803"/>
          <a:ext cx="1711268" cy="24345"/>
        </a:xfrm>
        <a:custGeom>
          <a:avLst/>
          <a:gdLst/>
          <a:ahLst/>
          <a:cxnLst/>
          <a:rect l="0" t="0" r="0" b="0"/>
          <a:pathLst>
            <a:path>
              <a:moveTo>
                <a:pt x="0" y="12172"/>
              </a:moveTo>
              <a:lnTo>
                <a:pt x="1711268" y="1217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4249260">
        <a:off x="4264471" y="3363194"/>
        <a:ext cx="85563" cy="85563"/>
      </dsp:txXfrm>
    </dsp:sp>
    <dsp:sp modelId="{96A36158-F710-4B44-A4B5-1768B5566BDA}">
      <dsp:nvSpPr>
        <dsp:cNvPr id="0" name=""/>
        <dsp:cNvSpPr/>
      </dsp:nvSpPr>
      <dsp:spPr>
        <a:xfrm>
          <a:off x="4588346" y="3862752"/>
          <a:ext cx="1405467" cy="70273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МУЗЕЙ</a:t>
          </a:r>
          <a:endParaRPr lang="ru-RU" sz="1800" kern="1200" dirty="0"/>
        </a:p>
      </dsp:txBody>
      <dsp:txXfrm>
        <a:off x="4588346" y="3862752"/>
        <a:ext cx="1405467" cy="702733"/>
      </dsp:txXfrm>
    </dsp:sp>
    <dsp:sp modelId="{F43E65FD-32B8-4AF5-BFF1-F440F42EE725}">
      <dsp:nvSpPr>
        <dsp:cNvPr id="0" name=""/>
        <dsp:cNvSpPr/>
      </dsp:nvSpPr>
      <dsp:spPr>
        <a:xfrm>
          <a:off x="5993814" y="4201947"/>
          <a:ext cx="562187" cy="24345"/>
        </a:xfrm>
        <a:custGeom>
          <a:avLst/>
          <a:gdLst/>
          <a:ahLst/>
          <a:cxnLst/>
          <a:rect l="0" t="0" r="0" b="0"/>
          <a:pathLst>
            <a:path>
              <a:moveTo>
                <a:pt x="0" y="12172"/>
              </a:moveTo>
              <a:lnTo>
                <a:pt x="562187" y="1217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60853" y="4200065"/>
        <a:ext cx="28109" cy="28109"/>
      </dsp:txXfrm>
    </dsp:sp>
    <dsp:sp modelId="{2D409759-F443-4617-8416-700A647AE527}">
      <dsp:nvSpPr>
        <dsp:cNvPr id="0" name=""/>
        <dsp:cNvSpPr/>
      </dsp:nvSpPr>
      <dsp:spPr>
        <a:xfrm>
          <a:off x="6556001" y="3862752"/>
          <a:ext cx="1405467" cy="70273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 музейных предметов</a:t>
          </a:r>
          <a:endParaRPr lang="ru-RU" sz="1800" kern="1200" dirty="0"/>
        </a:p>
      </dsp:txBody>
      <dsp:txXfrm>
        <a:off x="6556001" y="3862752"/>
        <a:ext cx="1405467" cy="702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EEF4F-F879-41D0-A415-704A4B8CD9AF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47FE7-9FE7-45C5-B6B8-FF9977F0E2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9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138314-E09A-4795-837A-0BA29E27EC10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54526-A80C-404D-AE58-A0B1381D38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138314-E09A-4795-837A-0BA29E27EC10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54526-A80C-404D-AE58-A0B1381D38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138314-E09A-4795-837A-0BA29E27EC10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54526-A80C-404D-AE58-A0B1381D38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138314-E09A-4795-837A-0BA29E27EC10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54526-A80C-404D-AE58-A0B1381D38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138314-E09A-4795-837A-0BA29E27EC10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54526-A80C-404D-AE58-A0B1381D38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138314-E09A-4795-837A-0BA29E27EC10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54526-A80C-404D-AE58-A0B1381D38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138314-E09A-4795-837A-0BA29E27EC10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54526-A80C-404D-AE58-A0B1381D38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138314-E09A-4795-837A-0BA29E27EC10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54526-A80C-404D-AE58-A0B1381D38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138314-E09A-4795-837A-0BA29E27EC10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54526-A80C-404D-AE58-A0B1381D389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138314-E09A-4795-837A-0BA29E27EC10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54526-A80C-404D-AE58-A0B1381D38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138314-E09A-4795-837A-0BA29E27EC10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54526-A80C-404D-AE58-A0B1381D38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8138314-E09A-4795-837A-0BA29E27EC10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4B54526-A80C-404D-AE58-A0B1381D389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060848"/>
            <a:ext cx="7406640" cy="1472184"/>
          </a:xfrm>
        </p:spPr>
        <p:txBody>
          <a:bodyPr/>
          <a:lstStyle/>
          <a:p>
            <a:pPr algn="ctr"/>
            <a:r>
              <a:rPr lang="en-US" dirty="0" smtClean="0"/>
              <a:t>V </a:t>
            </a:r>
            <a:r>
              <a:rPr lang="ru-RU" dirty="0" smtClean="0"/>
              <a:t>Региональная олимпиада по краеведению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5408" y="4653136"/>
            <a:ext cx="5328592" cy="1008112"/>
          </a:xfrm>
        </p:spPr>
        <p:txBody>
          <a:bodyPr/>
          <a:lstStyle/>
          <a:p>
            <a:r>
              <a:rPr lang="ru-RU" dirty="0" err="1" smtClean="0"/>
              <a:t>Корсунова</a:t>
            </a:r>
            <a:r>
              <a:rPr lang="ru-RU" dirty="0" smtClean="0"/>
              <a:t> Мария Александровна</a:t>
            </a:r>
          </a:p>
          <a:p>
            <a:r>
              <a:rPr lang="ru-RU" dirty="0" smtClean="0"/>
              <a:t>Методист ГБНОУ «СПБ ГДТЮ»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работать в </a:t>
            </a:r>
            <a:r>
              <a:rPr lang="ru-RU" dirty="0" err="1" smtClean="0"/>
              <a:t>блоге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None/>
            </a:pPr>
            <a:r>
              <a:rPr lang="ru-RU" b="1" dirty="0" smtClean="0"/>
              <a:t>ДО 03.10: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Необходимо зарегистрировать новый почтовый ящик на </a:t>
            </a:r>
            <a:r>
              <a:rPr lang="en-US" dirty="0" smtClean="0"/>
              <a:t>GOOGLE </a:t>
            </a:r>
            <a:r>
              <a:rPr lang="ru-RU" dirty="0" smtClean="0"/>
              <a:t>(воспользоваться уже имеющимся)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Отправить письмо по адресу: </a:t>
            </a:r>
            <a:r>
              <a:rPr lang="en-US" b="1" dirty="0" smtClean="0">
                <a:solidFill>
                  <a:srgbClr val="C00000"/>
                </a:solidFill>
              </a:rPr>
              <a:t>perevalovam90@gmail.com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По ссылке перейти на </a:t>
            </a:r>
            <a:r>
              <a:rPr lang="ru-RU" dirty="0" err="1" smtClean="0"/>
              <a:t>блог</a:t>
            </a:r>
            <a:r>
              <a:rPr lang="ru-RU" dirty="0" smtClean="0"/>
              <a:t> «Олимпиада по краеведению»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создать почтовый ящик на </a:t>
            </a:r>
            <a:r>
              <a:rPr lang="en-US" dirty="0" smtClean="0"/>
              <a:t>GOOGLE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5811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>
            <a:off x="1259632" y="2041684"/>
            <a:ext cx="1080120" cy="108012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28498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www.google.com</a:t>
            </a:r>
            <a:endParaRPr lang="ru-RU" sz="2800" b="1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6732240" y="2492896"/>
            <a:ext cx="1080120" cy="108012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588224" y="357301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почта</a:t>
            </a:r>
            <a:endParaRPr lang="ru-RU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создать почтовый ящик на </a:t>
            </a:r>
            <a:r>
              <a:rPr lang="en-US" dirty="0" smtClean="0"/>
              <a:t>GOOGLE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580188" cy="48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верх 5"/>
          <p:cNvSpPr/>
          <p:nvPr/>
        </p:nvSpPr>
        <p:spPr>
          <a:xfrm rot="5400000">
            <a:off x="2301890" y="4831299"/>
            <a:ext cx="1080120" cy="108012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407707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Создать </a:t>
            </a:r>
            <a:r>
              <a:rPr lang="ru-RU" sz="2800" b="1" dirty="0" err="1" smtClean="0"/>
              <a:t>аккаунт</a:t>
            </a:r>
            <a:endParaRPr lang="ru-RU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580188" cy="48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Наш </a:t>
            </a:r>
            <a:r>
              <a:rPr lang="ru-RU" dirty="0" err="1" smtClean="0"/>
              <a:t>блог</a:t>
            </a:r>
            <a:r>
              <a:rPr lang="ru-RU" dirty="0" smtClean="0"/>
              <a:t> – режим просмотра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писать в </a:t>
            </a:r>
            <a:r>
              <a:rPr lang="ru-RU" dirty="0" err="1" smtClean="0"/>
              <a:t>блоге</a:t>
            </a:r>
            <a:r>
              <a:rPr lang="ru-RU" dirty="0" smtClean="0"/>
              <a:t> сообщения?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9336"/>
            <a:ext cx="8580188" cy="48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>
            <a:off x="1513556" y="3467434"/>
            <a:ext cx="1080120" cy="108012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4581664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Придет сообщение на почту</a:t>
            </a:r>
            <a:endParaRPr lang="ru-RU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писать в </a:t>
            </a:r>
            <a:r>
              <a:rPr lang="ru-RU" dirty="0" err="1" smtClean="0"/>
              <a:t>блоге</a:t>
            </a:r>
            <a:r>
              <a:rPr lang="ru-RU" dirty="0" smtClean="0"/>
              <a:t> сообщения?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580188" cy="48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 rot="20013812">
            <a:off x="1011548" y="3108908"/>
            <a:ext cx="1080120" cy="108012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4365104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Создать сообщение</a:t>
            </a:r>
            <a:endParaRPr lang="ru-RU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писать в </a:t>
            </a:r>
            <a:r>
              <a:rPr lang="ru-RU" dirty="0" err="1" smtClean="0"/>
              <a:t>блоге</a:t>
            </a:r>
            <a:r>
              <a:rPr lang="ru-RU" dirty="0" smtClean="0"/>
              <a:t> сообщения?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580188" cy="48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 rot="5400000">
            <a:off x="539552" y="2204864"/>
            <a:ext cx="1080120" cy="108012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496" y="3356992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Название сообщения – адрес объекта</a:t>
            </a:r>
            <a:endParaRPr lang="ru-RU" sz="2800" b="1" dirty="0"/>
          </a:p>
        </p:txBody>
      </p:sp>
      <p:sp>
        <p:nvSpPr>
          <p:cNvPr id="7" name="Стрелка вверх 6"/>
          <p:cNvSpPr/>
          <p:nvPr/>
        </p:nvSpPr>
        <p:spPr>
          <a:xfrm rot="5400000">
            <a:off x="6084168" y="2780928"/>
            <a:ext cx="1080120" cy="108012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92080" y="3933056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Ярлыки: ключевые слова = адрес объекта БЕЗ ЗАПЯТЫХ</a:t>
            </a:r>
            <a:endParaRPr lang="ru-RU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писать в </a:t>
            </a:r>
            <a:r>
              <a:rPr lang="ru-RU" dirty="0" err="1" smtClean="0"/>
              <a:t>блоге</a:t>
            </a:r>
            <a:r>
              <a:rPr lang="ru-RU" dirty="0" smtClean="0"/>
              <a:t> сообщения?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580188" cy="48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>
            <a:off x="6084168" y="3049796"/>
            <a:ext cx="1080120" cy="108012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92080" y="420192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ПУБЛИКАЦИЯ</a:t>
            </a:r>
            <a:endParaRPr lang="ru-RU" sz="2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580188" cy="48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ГОТОВО!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35696" y="1700981"/>
            <a:ext cx="6380832" cy="14405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 smtClean="0"/>
              <a:t>Региональная олимпиада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по </a:t>
            </a:r>
            <a:r>
              <a:rPr lang="ru-RU" sz="3200" b="1" dirty="0" smtClean="0"/>
              <a:t>краеведению</a:t>
            </a:r>
            <a:endParaRPr lang="en-GB" sz="3200" b="1" dirty="0" smtClean="0"/>
          </a:p>
        </p:txBody>
      </p:sp>
      <p:sp>
        <p:nvSpPr>
          <p:cNvPr id="11268" name="Скругленный прямоугольник 1"/>
          <p:cNvSpPr>
            <a:spLocks noChangeArrowheads="1"/>
          </p:cNvSpPr>
          <p:nvPr/>
        </p:nvSpPr>
        <p:spPr bwMode="auto">
          <a:xfrm>
            <a:off x="1547664" y="3717205"/>
            <a:ext cx="2952750" cy="12239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sz="2800" dirty="0">
                <a:solidFill>
                  <a:schemeClr val="tx1"/>
                </a:solidFill>
              </a:rPr>
              <a:t>для 8-9 классов</a:t>
            </a:r>
          </a:p>
          <a:p>
            <a:pPr algn="ctr" eaLnBrk="1" hangingPunct="1"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sz="2800" dirty="0">
                <a:solidFill>
                  <a:schemeClr val="tx1"/>
                </a:solidFill>
              </a:rPr>
              <a:t>(ГДТЮ+АППО)</a:t>
            </a:r>
          </a:p>
        </p:txBody>
      </p:sp>
      <p:sp>
        <p:nvSpPr>
          <p:cNvPr id="11269" name="Скругленный прямоугольник 2"/>
          <p:cNvSpPr>
            <a:spLocks noChangeArrowheads="1"/>
          </p:cNvSpPr>
          <p:nvPr/>
        </p:nvSpPr>
        <p:spPr bwMode="auto">
          <a:xfrm>
            <a:off x="5219700" y="3717825"/>
            <a:ext cx="3313113" cy="11509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sz="2800" dirty="0">
                <a:solidFill>
                  <a:schemeClr val="tx1"/>
                </a:solidFill>
              </a:rPr>
              <a:t>для 9-11 классов</a:t>
            </a:r>
          </a:p>
          <a:p>
            <a:pPr algn="ctr" eaLnBrk="1" hangingPunct="1"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ru-RU" sz="2800" dirty="0">
                <a:solidFill>
                  <a:schemeClr val="tx1"/>
                </a:solidFill>
              </a:rPr>
              <a:t>(ГДТЮ)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1268760"/>
          <a:ext cx="8136904" cy="5183006"/>
        </p:xfrm>
        <a:graphic>
          <a:graphicData uri="http://schemas.openxmlformats.org/drawingml/2006/table">
            <a:tbl>
              <a:tblPr/>
              <a:tblGrid>
                <a:gridCol w="559024"/>
                <a:gridCol w="3401416"/>
                <a:gridCol w="4176464"/>
              </a:tblGrid>
              <a:tr h="4773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i="0" kern="150" baseline="0" dirty="0">
                        <a:latin typeface="+mj-lt"/>
                        <a:ea typeface="WenQuanYi Zen Hei"/>
                        <a:cs typeface="Lohit Hindi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0" kern="150" baseline="0" dirty="0" smtClean="0">
                          <a:latin typeface="+mj-lt"/>
                          <a:ea typeface="WenQuanYi Zen Hei"/>
                          <a:cs typeface="Lohit Hindi"/>
                        </a:rPr>
                        <a:t>Этап</a:t>
                      </a:r>
                      <a:endParaRPr lang="ru-RU" sz="2000" b="1" i="0" kern="150" baseline="0" dirty="0">
                        <a:latin typeface="+mj-lt"/>
                        <a:ea typeface="WenQuanYi Zen Hei"/>
                        <a:cs typeface="Lohit Hindi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0" kern="150" baseline="0" dirty="0">
                          <a:latin typeface="+mj-lt"/>
                          <a:ea typeface="WenQuanYi Zen Hei"/>
                          <a:cs typeface="Lohit Hindi"/>
                        </a:rPr>
                        <a:t>Дата и место проведения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863734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kern="150" baseline="0" dirty="0">
                          <a:latin typeface="+mj-lt"/>
                          <a:ea typeface="MS Mincho"/>
                          <a:cs typeface="Lohit Hindi"/>
                        </a:rPr>
                        <a:t>8-9 классы</a:t>
                      </a:r>
                      <a:endParaRPr lang="ru-RU" sz="2000" b="1" i="0" kern="150" baseline="0" dirty="0">
                        <a:latin typeface="+mj-lt"/>
                        <a:ea typeface="WenQuanYi Zen Hei"/>
                        <a:cs typeface="Lohit Hindi"/>
                      </a:endParaRPr>
                    </a:p>
                  </a:txBody>
                  <a:tcPr marL="137160" marR="137160" marT="137160" marB="13716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kern="150" baseline="0" dirty="0" smtClean="0">
                          <a:latin typeface="+mj-lt"/>
                          <a:ea typeface="MS Mincho"/>
                          <a:cs typeface="Lohit Hindi"/>
                        </a:rPr>
                        <a:t>1 тур - тестирование</a:t>
                      </a:r>
                      <a:endParaRPr lang="ru-RU" sz="2000" b="1" i="0" kern="150" baseline="0" dirty="0">
                        <a:latin typeface="+mj-lt"/>
                        <a:ea typeface="WenQuanYi Zen Hei"/>
                        <a:cs typeface="Lohit Hind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kern="150" baseline="0" dirty="0" smtClean="0">
                          <a:latin typeface="+mj-lt"/>
                          <a:ea typeface="MS Mincho"/>
                          <a:cs typeface="Lohit Hindi"/>
                        </a:rPr>
                        <a:t>2 тур - мини-исследование</a:t>
                      </a:r>
                      <a:endParaRPr lang="ru-RU" sz="2000" b="1" i="0" kern="150" baseline="0" dirty="0">
                        <a:latin typeface="+mj-lt"/>
                        <a:ea typeface="WenQuanYi Zen Hei"/>
                        <a:cs typeface="Lohit Hindi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kern="150" baseline="0" dirty="0" smtClean="0">
                          <a:latin typeface="+mj-lt"/>
                          <a:ea typeface="MS Mincho"/>
                          <a:cs typeface="Lohit Hindi"/>
                        </a:rPr>
                        <a:t> </a:t>
                      </a:r>
                      <a:r>
                        <a:rPr lang="ru-RU" sz="2000" b="1" i="0" kern="150" baseline="0" dirty="0" smtClean="0">
                          <a:solidFill>
                            <a:srgbClr val="C00000"/>
                          </a:solidFill>
                          <a:latin typeface="+mj-lt"/>
                          <a:ea typeface="MS Mincho"/>
                          <a:cs typeface="Lohit Hindi"/>
                        </a:rPr>
                        <a:t>9 апреля 2016 </a:t>
                      </a:r>
                      <a:r>
                        <a:rPr lang="ru-RU" sz="2000" b="1" i="0" kern="150" baseline="0" dirty="0">
                          <a:solidFill>
                            <a:srgbClr val="C00000"/>
                          </a:solidFill>
                          <a:latin typeface="+mj-lt"/>
                          <a:ea typeface="MS Mincho"/>
                          <a:cs typeface="Lohit Hindi"/>
                        </a:rPr>
                        <a:t>г., 13.00, </a:t>
                      </a:r>
                      <a:r>
                        <a:rPr lang="ru-RU" sz="2000" b="1" i="0" kern="150" baseline="0" dirty="0">
                          <a:latin typeface="+mj-lt"/>
                          <a:ea typeface="MS Mincho"/>
                          <a:cs typeface="Lohit Hindi"/>
                        </a:rPr>
                        <a:t>ГБОУ Гимназия </a:t>
                      </a:r>
                      <a:r>
                        <a:rPr lang="ru-RU" sz="2000" b="1" i="0" kern="150" baseline="0" dirty="0" smtClean="0">
                          <a:latin typeface="+mj-lt"/>
                          <a:ea typeface="MS Mincho"/>
                          <a:cs typeface="Lohit Hindi"/>
                        </a:rPr>
                        <a:t>№107 </a:t>
                      </a:r>
                      <a:r>
                        <a:rPr lang="ru-RU" sz="2000" b="1" i="0" kern="150" baseline="0" dirty="0">
                          <a:latin typeface="+mj-lt"/>
                          <a:ea typeface="MS Mincho"/>
                          <a:cs typeface="Lohit Hindi"/>
                        </a:rPr>
                        <a:t>Выборгского района</a:t>
                      </a:r>
                      <a:endParaRPr lang="ru-RU" sz="2000" b="1" i="0" kern="150" baseline="0" dirty="0">
                        <a:latin typeface="+mj-lt"/>
                        <a:ea typeface="WenQuanYi Zen Hei"/>
                        <a:cs typeface="Lohit Hindi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8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kern="150" baseline="0" dirty="0" smtClean="0">
                          <a:latin typeface="+mj-lt"/>
                          <a:ea typeface="MS Mincho"/>
                          <a:cs typeface="Lohit Hindi"/>
                        </a:rPr>
                        <a:t> </a:t>
                      </a:r>
                      <a:r>
                        <a:rPr lang="ru-RU" sz="2000" b="1" i="0" kern="150" baseline="0" dirty="0" smtClean="0">
                          <a:latin typeface="+mj-lt"/>
                          <a:ea typeface="MS Mincho"/>
                          <a:cs typeface="Lohit Hindi"/>
                        </a:rPr>
                        <a:t>3 тур - музейное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kern="150" baseline="0" dirty="0" smtClean="0">
                          <a:latin typeface="+mj-lt"/>
                          <a:ea typeface="MS Mincho"/>
                          <a:cs typeface="Lohit Hindi"/>
                        </a:rPr>
                        <a:t>и </a:t>
                      </a:r>
                      <a:r>
                        <a:rPr lang="ru-RU" sz="2000" b="1" i="0" kern="150" baseline="0" dirty="0">
                          <a:latin typeface="+mj-lt"/>
                          <a:ea typeface="MS Mincho"/>
                          <a:cs typeface="Lohit Hindi"/>
                        </a:rPr>
                        <a:t>городское </a:t>
                      </a:r>
                      <a:r>
                        <a:rPr lang="ru-RU" sz="2000" b="1" i="0" kern="150" baseline="0" dirty="0" smtClean="0">
                          <a:latin typeface="+mj-lt"/>
                          <a:ea typeface="MS Mincho"/>
                          <a:cs typeface="Lohit Hindi"/>
                        </a:rPr>
                        <a:t>         ориентирование</a:t>
                      </a:r>
                      <a:endParaRPr lang="ru-RU" sz="2000" b="1" i="0" kern="150" baseline="0" dirty="0">
                        <a:latin typeface="+mj-lt"/>
                        <a:ea typeface="WenQuanYi Zen Hei"/>
                        <a:cs typeface="Lohit Hindi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kern="150" baseline="0" dirty="0" smtClean="0">
                          <a:latin typeface="+mj-lt"/>
                          <a:ea typeface="MS Mincho"/>
                          <a:cs typeface="Lohit Hindi"/>
                        </a:rPr>
                        <a:t> </a:t>
                      </a:r>
                      <a:r>
                        <a:rPr lang="ru-RU" sz="2000" b="1" i="0" kern="150" baseline="0" dirty="0" smtClean="0">
                          <a:solidFill>
                            <a:srgbClr val="C00000"/>
                          </a:solidFill>
                          <a:latin typeface="+mj-lt"/>
                          <a:ea typeface="MS Mincho"/>
                          <a:cs typeface="Lohit Hindi"/>
                        </a:rPr>
                        <a:t>16 апреля 2016 </a:t>
                      </a:r>
                      <a:r>
                        <a:rPr lang="ru-RU" sz="2000" b="1" i="0" kern="150" baseline="0" dirty="0">
                          <a:solidFill>
                            <a:srgbClr val="C00000"/>
                          </a:solidFill>
                          <a:latin typeface="+mj-lt"/>
                          <a:ea typeface="MS Mincho"/>
                          <a:cs typeface="Lohit Hindi"/>
                        </a:rPr>
                        <a:t>г., 10.00, </a:t>
                      </a:r>
                      <a:r>
                        <a:rPr lang="ru-RU" sz="2000" b="1" i="0" kern="150" baseline="0" dirty="0">
                          <a:latin typeface="+mj-lt"/>
                          <a:ea typeface="MS Mincho"/>
                          <a:cs typeface="Lohit Hindi"/>
                        </a:rPr>
                        <a:t>место встречи определяется в конце </a:t>
                      </a:r>
                      <a:endParaRPr lang="ru-RU" sz="2000" b="1" i="0" kern="150" baseline="0" dirty="0" smtClean="0">
                        <a:latin typeface="+mj-lt"/>
                        <a:ea typeface="MS Mincho"/>
                        <a:cs typeface="Lohit Hind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kern="150" baseline="0" dirty="0" smtClean="0">
                          <a:latin typeface="+mj-lt"/>
                          <a:ea typeface="MS Mincho"/>
                          <a:cs typeface="Lohit Hindi"/>
                        </a:rPr>
                        <a:t>2 </a:t>
                      </a:r>
                      <a:r>
                        <a:rPr lang="ru-RU" sz="2000" b="1" i="0" kern="150" baseline="0" dirty="0">
                          <a:latin typeface="+mj-lt"/>
                          <a:ea typeface="MS Mincho"/>
                          <a:cs typeface="Lohit Hindi"/>
                        </a:rPr>
                        <a:t>тура</a:t>
                      </a:r>
                      <a:endParaRPr lang="ru-RU" sz="2000" b="1" i="0" kern="150" baseline="0" dirty="0">
                        <a:latin typeface="+mj-lt"/>
                        <a:ea typeface="WenQuanYi Zen Hei"/>
                        <a:cs typeface="Lohit Hindi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6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kern="150" baseline="0" dirty="0">
                          <a:latin typeface="+mj-lt"/>
                          <a:ea typeface="MS Mincho"/>
                          <a:cs typeface="Lohit Hindi"/>
                        </a:rPr>
                        <a:t>Подведение итогов</a:t>
                      </a:r>
                      <a:endParaRPr lang="ru-RU" sz="2000" b="1" i="0" kern="150" baseline="0" dirty="0">
                        <a:latin typeface="+mj-lt"/>
                        <a:ea typeface="WenQuanYi Zen Hei"/>
                        <a:cs typeface="Lohit Hindi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kern="150" baseline="0" dirty="0" smtClean="0">
                          <a:latin typeface="+mj-lt"/>
                          <a:ea typeface="MS Mincho"/>
                          <a:cs typeface="Lohit Hindi"/>
                        </a:rPr>
                        <a:t> </a:t>
                      </a:r>
                      <a:r>
                        <a:rPr lang="ru-RU" sz="2000" b="1" i="0" kern="150" baseline="0" dirty="0" smtClean="0">
                          <a:solidFill>
                            <a:srgbClr val="C00000"/>
                          </a:solidFill>
                          <a:latin typeface="+mj-lt"/>
                          <a:ea typeface="MS Mincho"/>
                          <a:cs typeface="Lohit Hindi"/>
                        </a:rPr>
                        <a:t>12 </a:t>
                      </a:r>
                      <a:r>
                        <a:rPr lang="ru-RU" sz="2000" b="1" i="0" kern="150" baseline="0" dirty="0">
                          <a:solidFill>
                            <a:srgbClr val="C00000"/>
                          </a:solidFill>
                          <a:latin typeface="+mj-lt"/>
                          <a:ea typeface="MS Mincho"/>
                          <a:cs typeface="Lohit Hindi"/>
                        </a:rPr>
                        <a:t>мая </a:t>
                      </a:r>
                      <a:r>
                        <a:rPr lang="ru-RU" sz="2000" b="1" i="0" kern="150" baseline="0" dirty="0" smtClean="0">
                          <a:solidFill>
                            <a:srgbClr val="C00000"/>
                          </a:solidFill>
                          <a:latin typeface="+mj-lt"/>
                          <a:ea typeface="MS Mincho"/>
                          <a:cs typeface="Lohit Hindi"/>
                        </a:rPr>
                        <a:t>2014 </a:t>
                      </a:r>
                      <a:r>
                        <a:rPr lang="ru-RU" sz="2000" b="1" i="0" kern="150" baseline="0" dirty="0">
                          <a:solidFill>
                            <a:srgbClr val="C00000"/>
                          </a:solidFill>
                          <a:latin typeface="+mj-lt"/>
                          <a:ea typeface="MS Mincho"/>
                          <a:cs typeface="Lohit Hindi"/>
                        </a:rPr>
                        <a:t>г., </a:t>
                      </a:r>
                      <a:r>
                        <a:rPr lang="ru-RU" sz="2000" b="1" i="0" kern="150" baseline="0" dirty="0" smtClean="0">
                          <a:solidFill>
                            <a:srgbClr val="C00000"/>
                          </a:solidFill>
                          <a:latin typeface="+mj-lt"/>
                          <a:ea typeface="MS Mincho"/>
                          <a:cs typeface="Lohit Hindi"/>
                        </a:rPr>
                        <a:t>13.00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kern="150" baseline="0" dirty="0" smtClean="0">
                          <a:latin typeface="+mj-lt"/>
                          <a:ea typeface="MS Mincho"/>
                          <a:cs typeface="Lohit Hindi"/>
                        </a:rPr>
                        <a:t>Аничков </a:t>
                      </a:r>
                      <a:r>
                        <a:rPr lang="ru-RU" sz="2000" b="1" i="0" kern="150" baseline="0" dirty="0">
                          <a:latin typeface="+mj-lt"/>
                          <a:ea typeface="MS Mincho"/>
                          <a:cs typeface="Lohit Hindi"/>
                        </a:rPr>
                        <a:t>дворец</a:t>
                      </a:r>
                      <a:endParaRPr lang="ru-RU" sz="2000" b="1" i="0" kern="150" baseline="0" dirty="0">
                        <a:latin typeface="+mj-lt"/>
                        <a:ea typeface="WenQuanYi Zen Hei"/>
                        <a:cs typeface="Lohit Hindi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88640"/>
            <a:ext cx="8208912" cy="9361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Региональная олимпиада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 краеведению школьников Санкт-Петербурга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Образовательное путешествие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268760"/>
            <a:ext cx="7168840" cy="4800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Автор технологии –Л.К.Ермолаева</a:t>
            </a:r>
          </a:p>
          <a:p>
            <a:pPr algn="just"/>
            <a:r>
              <a:rPr lang="ru-RU" sz="2400" dirty="0" smtClean="0"/>
              <a:t>Основная</a:t>
            </a:r>
            <a:r>
              <a:rPr lang="ru-RU" sz="2400" dirty="0" smtClean="0"/>
              <a:t> цель </a:t>
            </a:r>
            <a:r>
              <a:rPr lang="ru-RU" sz="2400" dirty="0" smtClean="0"/>
              <a:t>– </a:t>
            </a:r>
            <a:r>
              <a:rPr lang="ru-RU" sz="2400" dirty="0" smtClean="0"/>
              <a:t>выявить уровень </a:t>
            </a:r>
            <a:r>
              <a:rPr lang="ru-RU" sz="2400" b="1" dirty="0" smtClean="0"/>
              <a:t>исследовательской культуры </a:t>
            </a:r>
            <a:r>
              <a:rPr lang="ru-RU" sz="2400" dirty="0" smtClean="0"/>
              <a:t>школьников (умения извлекать информацию из объектов культурного наследия Санкт-Петербурга и интерпретировать ее</a:t>
            </a:r>
            <a:r>
              <a:rPr lang="ru-RU" sz="2400" dirty="0" smtClean="0"/>
              <a:t>).</a:t>
            </a:r>
          </a:p>
          <a:p>
            <a:pPr algn="just"/>
            <a:r>
              <a:rPr lang="ru-RU" sz="2400" b="1" dirty="0" smtClean="0"/>
              <a:t>Городская среда </a:t>
            </a:r>
            <a:r>
              <a:rPr lang="ru-RU" sz="2400" dirty="0" smtClean="0"/>
              <a:t>– коллективная работа</a:t>
            </a:r>
          </a:p>
          <a:p>
            <a:pPr algn="just"/>
            <a:r>
              <a:rPr lang="ru-RU" sz="2400" b="1" dirty="0" smtClean="0"/>
              <a:t>Музейная среда </a:t>
            </a:r>
            <a:r>
              <a:rPr lang="ru-RU" sz="2400" dirty="0" smtClean="0"/>
              <a:t>– индивидуальные задания</a:t>
            </a:r>
          </a:p>
          <a:p>
            <a:pPr algn="just"/>
            <a:r>
              <a:rPr lang="ru-RU" sz="2400" dirty="0" smtClean="0"/>
              <a:t>В конце – </a:t>
            </a:r>
            <a:r>
              <a:rPr lang="ru-RU" sz="2400" b="1" dirty="0" smtClean="0"/>
              <a:t>творческое представление </a:t>
            </a:r>
            <a:r>
              <a:rPr lang="ru-RU" sz="2400" dirty="0" smtClean="0"/>
              <a:t>результатов путешествие. Формулирование </a:t>
            </a:r>
            <a:r>
              <a:rPr lang="ru-RU" sz="2400" dirty="0" smtClean="0"/>
              <a:t>идеи путешествия, </a:t>
            </a:r>
            <a:r>
              <a:rPr lang="ru-RU" sz="2400" dirty="0" smtClean="0"/>
              <a:t>высказывание </a:t>
            </a:r>
            <a:r>
              <a:rPr lang="ru-RU" sz="2400" dirty="0" smtClean="0"/>
              <a:t>коллективной точки зрения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35608" y="197768"/>
            <a:ext cx="749808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Структура образовательного путешествия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11560" y="1124744"/>
          <a:ext cx="7962088" cy="519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/>
              <a:t>4 объекта городской среды + музей</a:t>
            </a:r>
          </a:p>
          <a:p>
            <a:pPr algn="just">
              <a:buNone/>
            </a:pPr>
            <a:r>
              <a:rPr lang="ru-RU" sz="2400" dirty="0" smtClean="0"/>
              <a:t>К каждому из объектов:</a:t>
            </a:r>
          </a:p>
          <a:p>
            <a:pPr algn="just"/>
            <a:r>
              <a:rPr lang="ru-RU" sz="2400" dirty="0" smtClean="0"/>
              <a:t>Задание </a:t>
            </a:r>
            <a:r>
              <a:rPr lang="ru-RU" sz="2400" dirty="0" smtClean="0"/>
              <a:t>на ориентацию в пространстве </a:t>
            </a:r>
            <a:r>
              <a:rPr lang="ru-RU" sz="2400" dirty="0" smtClean="0"/>
              <a:t>города</a:t>
            </a:r>
            <a:endParaRPr lang="ru-RU" sz="2400" dirty="0" smtClean="0"/>
          </a:p>
          <a:p>
            <a:pPr algn="just"/>
            <a:r>
              <a:rPr lang="ru-RU" sz="2400" b="1" dirty="0" smtClean="0"/>
              <a:t>Вопрос </a:t>
            </a:r>
            <a:r>
              <a:rPr lang="ru-RU" sz="2400" b="1" dirty="0" smtClean="0"/>
              <a:t>№ 1 </a:t>
            </a:r>
            <a:r>
              <a:rPr lang="ru-RU" sz="2400" dirty="0" smtClean="0"/>
              <a:t>– </a:t>
            </a:r>
            <a:r>
              <a:rPr lang="ru-RU" sz="2400" dirty="0" smtClean="0"/>
              <a:t> считывание вербальной </a:t>
            </a:r>
            <a:r>
              <a:rPr lang="ru-RU" sz="2400" dirty="0" smtClean="0"/>
              <a:t>информации </a:t>
            </a: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с объекта</a:t>
            </a:r>
            <a:endParaRPr lang="ru-RU" sz="2400" dirty="0" smtClean="0"/>
          </a:p>
          <a:p>
            <a:pPr algn="just"/>
            <a:r>
              <a:rPr lang="ru-RU" sz="2400" b="1" dirty="0" smtClean="0"/>
              <a:t>Вопрос </a:t>
            </a:r>
            <a:r>
              <a:rPr lang="ru-RU" sz="2400" b="1" dirty="0" smtClean="0"/>
              <a:t>№ 2 </a:t>
            </a:r>
            <a:r>
              <a:rPr lang="ru-RU" sz="2400" dirty="0" smtClean="0"/>
              <a:t>– внимательное </a:t>
            </a:r>
            <a:r>
              <a:rPr lang="ru-RU" sz="2400" dirty="0" smtClean="0"/>
              <a:t>рассматривание отдельных деталей сооружения, их </a:t>
            </a:r>
            <a:r>
              <a:rPr lang="ru-RU" sz="2400" dirty="0" smtClean="0"/>
              <a:t>сопоставление, сравнение, о</a:t>
            </a:r>
            <a:endParaRPr lang="ru-RU" sz="2400" dirty="0" smtClean="0"/>
          </a:p>
          <a:p>
            <a:pPr algn="just"/>
            <a:r>
              <a:rPr lang="ru-RU" sz="2400" b="1" dirty="0" smtClean="0"/>
              <a:t>В</a:t>
            </a:r>
            <a:r>
              <a:rPr lang="ru-RU" sz="2400" b="1" dirty="0" smtClean="0"/>
              <a:t>опрос </a:t>
            </a:r>
            <a:r>
              <a:rPr lang="ru-RU" sz="2400" b="1" dirty="0" smtClean="0"/>
              <a:t>№ 3 </a:t>
            </a:r>
            <a:r>
              <a:rPr lang="ru-RU" sz="2400" dirty="0" smtClean="0"/>
              <a:t>– формулирование собственных </a:t>
            </a:r>
            <a:r>
              <a:rPr lang="ru-RU" sz="2400" dirty="0" smtClean="0"/>
              <a:t>версий и их </a:t>
            </a:r>
            <a:r>
              <a:rPr lang="ru-RU" sz="2400" dirty="0" smtClean="0"/>
              <a:t>аргументации. Предполагает </a:t>
            </a:r>
            <a:r>
              <a:rPr lang="ru-RU" sz="2400" dirty="0" smtClean="0"/>
              <a:t>анализ не только самого объекта, но и окружающей его городской среды, сравнение с соседними объектами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19776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 образовательного путешествия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Музейное ориентирование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240848" cy="480060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Индивидуальная работа (6 музейных предметов и вопросы к ним)</a:t>
            </a:r>
          </a:p>
          <a:p>
            <a:pPr algn="just">
              <a:buNone/>
            </a:pPr>
            <a:r>
              <a:rPr lang="ru-RU" b="1" dirty="0" smtClean="0"/>
              <a:t>Вопросы:</a:t>
            </a:r>
          </a:p>
          <a:p>
            <a:pPr algn="just"/>
            <a:r>
              <a:rPr lang="ru-RU" dirty="0" smtClean="0"/>
              <a:t>Специфика музея</a:t>
            </a:r>
            <a:endParaRPr lang="ru-RU" dirty="0" smtClean="0"/>
          </a:p>
          <a:p>
            <a:pPr algn="just"/>
            <a:r>
              <a:rPr lang="ru-RU" dirty="0" smtClean="0"/>
              <a:t>Ориентировка в музее (поиск предмета)</a:t>
            </a:r>
            <a:endParaRPr lang="ru-RU" dirty="0" smtClean="0"/>
          </a:p>
          <a:p>
            <a:pPr algn="just"/>
            <a:r>
              <a:rPr lang="ru-RU" dirty="0" smtClean="0"/>
              <a:t>Описание музейного предмета</a:t>
            </a:r>
          </a:p>
          <a:p>
            <a:pPr algn="just"/>
            <a:r>
              <a:rPr lang="ru-RU" dirty="0" smtClean="0"/>
              <a:t>Суждение о </a:t>
            </a:r>
            <a:r>
              <a:rPr lang="ru-RU" dirty="0" smtClean="0"/>
              <a:t>данном предмете (его символической природе, значением в жизни горожан и пр.) </a:t>
            </a:r>
            <a:r>
              <a:rPr lang="ru-RU" dirty="0" smtClean="0"/>
              <a:t>+ аргументация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Олимпиады 2016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84784"/>
            <a:ext cx="7498080" cy="4752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Санкт-Петербург – центр науки и образования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800" b="1" dirty="0" smtClean="0"/>
              <a:t>Физики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800" b="1" dirty="0" smtClean="0"/>
              <a:t>Г</a:t>
            </a:r>
            <a:r>
              <a:rPr lang="ru-RU" sz="2800" b="1" dirty="0" smtClean="0"/>
              <a:t>еографы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800" b="1" dirty="0" smtClean="0"/>
              <a:t>Врачи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800" b="1" dirty="0" smtClean="0"/>
              <a:t>Студенты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800" b="1" dirty="0" smtClean="0"/>
              <a:t>…..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СРОКИ ВЫПОЛНЕНИЯ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1640" y="1124744"/>
          <a:ext cx="7632848" cy="539955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619882"/>
                <a:gridCol w="3012966"/>
              </a:tblGrid>
              <a:tr h="1019232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ЗАДАНИЕ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СРОК СДАЧИ</a:t>
                      </a:r>
                      <a:endParaRPr lang="ru-RU" sz="2600" dirty="0"/>
                    </a:p>
                  </a:txBody>
                  <a:tcPr anchor="ctr"/>
                </a:tc>
              </a:tr>
              <a:tr h="1033389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Отбор</a:t>
                      </a:r>
                      <a:r>
                        <a:rPr lang="ru-RU" sz="2600" baseline="0" dirty="0" smtClean="0"/>
                        <a:t> объектов – 10 шт. и выкладывание их в </a:t>
                      </a:r>
                      <a:r>
                        <a:rPr lang="ru-RU" sz="2600" baseline="0" dirty="0" err="1" smtClean="0"/>
                        <a:t>блоге</a:t>
                      </a:r>
                      <a:r>
                        <a:rPr lang="ru-RU" sz="2600" baseline="0" dirty="0" smtClean="0"/>
                        <a:t> 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До </a:t>
                      </a:r>
                      <a:r>
                        <a:rPr lang="ru-RU" sz="2600" baseline="0" dirty="0" smtClean="0"/>
                        <a:t> 09.10.16</a:t>
                      </a:r>
                      <a:endParaRPr lang="ru-RU" sz="2600" dirty="0"/>
                    </a:p>
                  </a:txBody>
                  <a:tcPr anchor="ctr"/>
                </a:tc>
              </a:tr>
              <a:tr h="1137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Отбор предметов в музее</a:t>
                      </a:r>
                      <a:r>
                        <a:rPr lang="ru-RU" sz="2600" baseline="0" dirty="0" smtClean="0"/>
                        <a:t>. и выкладывание их в </a:t>
                      </a:r>
                      <a:r>
                        <a:rPr lang="ru-RU" sz="2600" baseline="0" dirty="0" err="1" smtClean="0"/>
                        <a:t>блоге</a:t>
                      </a:r>
                      <a:r>
                        <a:rPr lang="ru-RU" sz="2600" baseline="0" dirty="0" smtClean="0"/>
                        <a:t> </a:t>
                      </a:r>
                      <a:endParaRPr lang="ru-RU" sz="2600" dirty="0" smtClean="0"/>
                    </a:p>
                    <a:p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До  16.10.16</a:t>
                      </a:r>
                      <a:endParaRPr lang="ru-RU" sz="2600" dirty="0"/>
                    </a:p>
                  </a:txBody>
                  <a:tcPr anchor="ctr"/>
                </a:tc>
              </a:tr>
              <a:tr h="1033389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Формулирование ориентировок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До 23.10.16</a:t>
                      </a:r>
                      <a:endParaRPr lang="ru-RU" sz="2600" dirty="0"/>
                    </a:p>
                  </a:txBody>
                  <a:tcPr anchor="ctr"/>
                </a:tc>
              </a:tr>
              <a:tr h="1033389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Корректировка маршрутов</a:t>
                      </a:r>
                      <a:endParaRPr lang="ru-RU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ноябрь</a:t>
                      </a:r>
                      <a:endParaRPr lang="ru-RU" sz="26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117</TotalTime>
  <Words>412</Words>
  <Application>Microsoft Office PowerPoint</Application>
  <PresentationFormat>Экран (4:3)</PresentationFormat>
  <Paragraphs>94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V Региональная олимпиада по краеведению</vt:lpstr>
      <vt:lpstr>Региональная олимпиада  по краеведению</vt:lpstr>
      <vt:lpstr>Слайд 3</vt:lpstr>
      <vt:lpstr>Образовательное путешествие</vt:lpstr>
      <vt:lpstr>Слайд 5</vt:lpstr>
      <vt:lpstr>Структура образовательного путешествия</vt:lpstr>
      <vt:lpstr>Музейное ориентирование</vt:lpstr>
      <vt:lpstr>Тема Олимпиады 2016 года</vt:lpstr>
      <vt:lpstr>СРОКИ ВЫПОЛНЕНИЯ</vt:lpstr>
      <vt:lpstr>Как работать в блоге?</vt:lpstr>
      <vt:lpstr>Как создать почтовый ящик на GOOGLE?</vt:lpstr>
      <vt:lpstr>Как создать почтовый ящик на GOOGLE?</vt:lpstr>
      <vt:lpstr>Наш блог – режим просмотра</vt:lpstr>
      <vt:lpstr>Как писать в блоге сообщения?</vt:lpstr>
      <vt:lpstr>Как писать в блоге сообщения?</vt:lpstr>
      <vt:lpstr>Как писать в блоге сообщения?</vt:lpstr>
      <vt:lpstr>Как писать в блоге сообщения?</vt:lpstr>
      <vt:lpstr>ГОТОВО!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Региональная олимпиада по краеведению</dc:title>
  <dc:creator>set</dc:creator>
  <cp:lastModifiedBy>set</cp:lastModifiedBy>
  <cp:revision>17</cp:revision>
  <dcterms:created xsi:type="dcterms:W3CDTF">2015-10-01T21:44:42Z</dcterms:created>
  <dcterms:modified xsi:type="dcterms:W3CDTF">2015-10-01T23:42:25Z</dcterms:modified>
</cp:coreProperties>
</file>