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6FF"/>
    <a:srgbClr val="7D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2;%20&#1052;&#1054;\&#1041;&#1072;&#1073;&#1091;&#1096;&#1082;&#1072;2.wav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s418930.vk.me/v418930687/2baf/yFJLCFhjjt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468265">
            <a:off x="328947" y="1852677"/>
            <a:ext cx="4202625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Посчитай -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Посчитайка.wav">
            <a:hlinkClick r:id="" action="ppaction://media"/>
          </p:cNvPr>
          <p:cNvPicPr>
            <a:picLocks noRot="1" noChangeAspect="1"/>
          </p:cNvPicPr>
          <p:nvPr>
            <a:wavAudioFile r:embed="rId1" name="Посчитайка.wav"/>
          </p:nvPr>
        </p:nvPicPr>
        <p:blipFill>
          <a:blip r:embed="rId4"/>
          <a:stretch>
            <a:fillRect/>
          </a:stretch>
        </p:blipFill>
        <p:spPr>
          <a:xfrm>
            <a:off x="37861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0.liveinternet.ru/images/attach/c/7/96/814/96814856_large_q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214818"/>
            <a:ext cx="1628879" cy="1428760"/>
          </a:xfrm>
          <a:prstGeom prst="rect">
            <a:avLst/>
          </a:prstGeom>
          <a:noFill/>
        </p:spPr>
      </p:pic>
      <p:pic>
        <p:nvPicPr>
          <p:cNvPr id="4" name="Picture 2" descr="http://img0.liveinternet.ru/images/attach/c/7/96/814/96814856_large_q6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71736" y="5143512"/>
            <a:ext cx="1547435" cy="1357322"/>
          </a:xfrm>
          <a:prstGeom prst="rect">
            <a:avLst/>
          </a:prstGeom>
          <a:noFill/>
        </p:spPr>
      </p:pic>
      <p:pic>
        <p:nvPicPr>
          <p:cNvPr id="5" name="Picture 2" descr="http://img0.liveinternet.ru/images/attach/c/7/96/814/96814856_large_q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43306" y="4357694"/>
            <a:ext cx="1785950" cy="1674328"/>
          </a:xfrm>
          <a:prstGeom prst="rect">
            <a:avLst/>
          </a:prstGeom>
          <a:noFill/>
        </p:spPr>
      </p:pic>
      <p:pic>
        <p:nvPicPr>
          <p:cNvPr id="6" name="Picture 2" descr="http://img0.liveinternet.ru/images/attach/c/7/96/814/96814856_large_q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714884"/>
            <a:ext cx="1954654" cy="1714512"/>
          </a:xfrm>
          <a:prstGeom prst="rect">
            <a:avLst/>
          </a:prstGeom>
          <a:noFill/>
        </p:spPr>
      </p:pic>
      <p:pic>
        <p:nvPicPr>
          <p:cNvPr id="7" name="Picture 2" descr="http://img0.liveinternet.ru/images/attach/c/7/96/814/96814856_large_q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322498" flipH="1">
            <a:off x="4122178" y="5008182"/>
            <a:ext cx="1800711" cy="1414264"/>
          </a:xfrm>
          <a:prstGeom prst="rect">
            <a:avLst/>
          </a:prstGeom>
          <a:noFill/>
        </p:spPr>
      </p:pic>
      <p:pic>
        <p:nvPicPr>
          <p:cNvPr id="5122" name="Picture 2" descr="http://cs3.a5.ru/media/54/fb/ae/512_54fbaeae1aec7fdc67ce95752b50811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2786050" y="714356"/>
            <a:ext cx="3208559" cy="43577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55 -0.03053 C -0.06233 -0.0377 -0.06459 -0.04534 -0.06632 -0.05297 C -0.06823 -0.13231 -0.06407 -0.22345 -0.08663 -0.29979 C -0.08854 -0.31575 -0.09375 -0.33056 -0.09896 -0.3449 C -0.10087 -0.36109 -0.09827 -0.34744 -0.10677 -0.36734 C -0.12361 -0.4062 -0.10816 -0.37474 -0.1191 -0.39718 C -0.12049 -0.39949 -0.12049 -0.4025 -0.1217 -0.40458 C -0.12379 -0.40897 -0.13021 -0.41082 -0.13403 -0.41221 C -0.14705 -0.42517 -0.15556 -0.41707 -0.17535 -0.41522 C -0.18542 -0.41198 -0.19462 -0.40782 -0.20452 -0.4062 C -0.21615 -0.40157 -0.22674 -0.39486 -0.2382 -0.38977 C -0.25035 -0.37728 -0.2316 -0.39579 -0.25625 -0.37775 C -0.26302 -0.37289 -0.26979 -0.3678 -0.27535 -0.36132 C -0.27761 -0.35878 -0.27969 -0.35577 -0.28229 -0.35369 C -0.29236 -0.34513 -0.30174 -0.33819 -0.31129 -0.32824 C -0.32483 -0.31459 -0.31372 -0.32431 -0.32709 -0.30881 C -0.33959 -0.29424 -0.35295 -0.28013 -0.3632 -0.26255 C -0.37361 -0.24404 -0.38056 -0.22253 -0.39098 -0.20402 C -0.39323 -0.19014 -0.39966 -0.17511 -0.40452 -0.16215 C -0.40677 -0.14319 -0.41337 -0.10941 -0.40452 -0.09183 C -0.40191 -0.08027 -0.39879 -0.07471 -0.39323 -0.06477 C -0.38611 -0.05181 -0.38073 -0.03423 -0.37084 -0.02452 C -0.3658 -0.00671 -0.3724 -0.02753 -0.36407 -0.00948 C -0.35834 0.00324 -0.35747 0.01365 -0.3474 0.02337 C -0.34497 0.02984 -0.34184 0.03516 -0.33941 0.04141 " pathEditMode="relative" rAng="0" ptsTypes="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-0.13278 C -0.00365 -0.14296 -0.00799 -0.14874 -0.01024 -0.16239 C -0.01146 -0.16887 -0.01806 -0.17396 -0.02309 -0.17928 C -0.02917 -0.18506 -0.03559 -0.19015 -0.0467 -0.19362 C -0.05035 -0.19478 -0.05486 -0.19478 -0.05851 -0.19593 C -0.07413 -0.20033 -0.08993 -0.20287 -0.10677 -0.20611 C -0.11702 -0.20796 -0.12448 -0.21004 -0.13542 -0.21097 C -0.15382 -0.21791 -0.18195 -0.2112 -0.20295 -0.20958 C -0.21806 -0.20634 -0.21146 -0.20704 -0.22274 -0.20611 C -0.23368 -0.20357 -0.24271 -0.20125 -0.25399 -0.19963 C -0.26511 -0.1957 -0.27188 -0.19362 -0.28403 -0.19131 C -0.29913 -0.1809 -0.32014 -0.1728 -0.33872 -0.16401 C -0.34236 -0.16239 -0.34549 -0.16077 -0.34896 -0.15892 C -0.35208 -0.1573 -0.35816 -0.15383 -0.35816 -0.15383 C -0.36268 -0.14874 -0.36945 -0.14504 -0.37518 -0.14065 C -0.37795 -0.13857 -0.38021 -0.13579 -0.38299 -0.13371 C -0.38438 -0.13232 -0.38542 -0.13093 -0.38681 -0.12977 C -0.3967 -0.12191 -0.40764 -0.11428 -0.41684 -0.10595 C -0.4184 -0.10294 -0.42587 -0.09808 -0.42587 -0.09808 C -0.4283 -0.09299 -0.43316 -0.08929 -0.43906 -0.0849 C -0.44167 -0.08305 -0.44566 -0.08189 -0.44809 -0.07981 C -0.45191 -0.07657 -0.45608 -0.07403 -0.46094 -0.07102 " pathEditMode="relative" rAng="0" ptsTypes="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-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33 -0.14111 C -0.18525 -0.14874 -0.18386 -0.16517 -0.18386 -0.16494 C -0.18438 -0.17442 -0.18421 -0.18668 -0.18837 -0.19501 C -0.18924 -0.19686 -0.1908 -0.19802 -0.19184 -0.19963 C -0.19341 -0.20241 -0.19618 -0.20843 -0.19618 -0.20819 C -0.19948 -0.22508 -0.21372 -0.23503 -0.22327 -0.24451 C -0.23178 -0.25284 -0.22344 -0.24937 -0.23334 -0.25191 C -0.23941 -0.25816 -0.24393 -0.25793 -0.25139 -0.25955 C -0.27605 -0.25862 -0.30087 -0.25816 -0.32553 -0.25654 C -0.34618 -0.25515 -0.3665 -0.24891 -0.38733 -0.24752 C -0.39445 -0.2459 -0.40157 -0.24428 -0.40868 -0.24289 C -0.41546 -0.24174 -0.42223 -0.24127 -0.42882 -0.23988 C -0.43698 -0.23827 -0.44428 -0.23387 -0.45243 -0.23248 C -0.45504 -0.23156 -0.45782 -0.23086 -0.46025 -0.22948 C -0.46146 -0.22878 -0.46233 -0.22693 -0.46372 -0.22647 C -0.46806 -0.22462 -0.47709 -0.22207 -0.47709 -0.22184 C -0.48108 -0.21536 -0.4849 -0.20889 -0.48733 -0.20102 C -0.49046 -0.19084 -0.49271 -0.1802 -0.4974 -0.17118 C -0.49514 -0.13949 -0.49809 -0.10317 -0.48837 -0.0738 C -0.48577 -0.05113 -0.4823 -0.02869 -0.4783 -0.00648 C -0.4757 0.00809 -0.47605 -0.00463 -0.47605 0.00555 " pathEditMode="relative" rAng="0" ptsTypes="ffffffffffffffffffff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2891 C 0.00486 -0.04256 -0.0125 -0.04857 -0.01979 -0.05528 C -0.02639 -0.06153 -0.02813 -0.06708 -0.03351 -0.07402 C -0.03906 -0.08142 -0.04601 -0.08836 -0.05226 -0.09484 C -0.0592 -0.10201 -0.06719 -0.11427 -0.07656 -0.11797 C -0.07986 -0.12167 -0.08351 -0.12422 -0.08715 -0.12722 C -0.09236 -0.12699 -0.09774 -0.12699 -0.10295 -0.12607 C -0.11892 -0.12329 -0.10261 -0.12491 -0.11233 -0.12144 C -0.11771 -0.11936 -0.12188 -0.11936 -0.12708 -0.11797 C -0.13264 -0.11681 -0.13733 -0.11381 -0.14288 -0.11219 C -0.15434 -0.1027 -0.16597 -0.0916 -0.17865 -0.08443 C -0.18229 -0.07888 -0.18577 -0.07818 -0.19028 -0.07402 C -0.19983 -0.06477 -0.20851 -0.05482 -0.21754 -0.04487 C -0.22431 -0.03747 -0.22986 -0.03215 -0.23542 -0.0229 C -0.24045 -0.01434 -0.24427 -0.00347 -0.25122 0.0037 C -0.25278 0.00556 -0.25955 0.01874 -0.25955 0.01411 " pathEditMode="relative" rAng="0" ptsTypes="fffffffffffffff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2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37 -0.11867 C 0.0599 -0.12422 0.05833 -0.12838 0.05399 -0.13208 C 0.04618 -0.14966 0.03316 -0.16701 0.01892 -0.17673 C -0.02899 -0.1728 -0.00885 -0.17488 -0.04219 -0.17094 C -0.05799 -0.16354 -0.06927 -0.1492 -0.08142 -0.13555 C -0.08889 -0.12723 -0.09687 -0.12005 -0.10312 -0.11011 C -0.10729 -0.10317 -0.10556 -0.10363 -0.11024 -0.09553 C -0.11476 -0.08744 -0.12066 -0.0805 -0.12465 -0.07217 C -0.12969 -0.06246 -0.13247 -0.05135 -0.13819 -0.0421 C -0.13976 -0.03678 -0.14062 -0.03192 -0.14358 -0.02753 C -0.14566 -0.01018 -0.14653 -0.01018 -0.14549 0.01134 C -0.14566 0.02036 -0.14566 0.02938 -0.14653 0.03817 C -0.14687 0.04071 -0.15069 0.04788 -0.15156 0.05043 C -0.15451 0.05853 -0.1559 0.06755 -0.15885 0.07587 C -0.16094 0.08096 -0.16441 0.08559 -0.16615 0.09045 C -0.16997 0.10155 -0.17049 0.11173 -0.17639 0.12098 C -0.17743 0.13463 -0.17743 0.12908 -0.17743 0.1381 " pathEditMode="relative" rAng="0" ptsTypes="ffffffffffffffffA">
                                      <p:cBhvr>
                                        <p:cTn id="1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nachalo4ka.ru/wp-content/uploads/2014/08/ovoshhi-korniz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7" y="3786190"/>
            <a:ext cx="1857388" cy="2167579"/>
          </a:xfrm>
          <a:prstGeom prst="rect">
            <a:avLst/>
          </a:prstGeom>
          <a:noFill/>
        </p:spPr>
      </p:pic>
      <p:pic>
        <p:nvPicPr>
          <p:cNvPr id="24578" name="Picture 2" descr="http://img0.liveinternet.ru/images/attach/c/7/96/814/96814856_large_q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500570"/>
            <a:ext cx="1954654" cy="1714512"/>
          </a:xfrm>
          <a:prstGeom prst="rect">
            <a:avLst/>
          </a:prstGeom>
          <a:noFill/>
        </p:spPr>
      </p:pic>
      <p:pic>
        <p:nvPicPr>
          <p:cNvPr id="6" name="Picture 2" descr="http://img0.liveinternet.ru/images/attach/c/7/96/814/96814856_large_q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85343">
            <a:off x="912442" y="4123094"/>
            <a:ext cx="2041580" cy="1790758"/>
          </a:xfrm>
          <a:prstGeom prst="rect">
            <a:avLst/>
          </a:prstGeom>
          <a:noFill/>
        </p:spPr>
      </p:pic>
      <p:pic>
        <p:nvPicPr>
          <p:cNvPr id="9" name="Picture 2" descr="http://img0.liveinternet.ru/images/attach/c/7/96/814/96814856_large_q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6206">
            <a:off x="-116882" y="4485505"/>
            <a:ext cx="1954654" cy="1714512"/>
          </a:xfrm>
          <a:prstGeom prst="rect">
            <a:avLst/>
          </a:prstGeom>
          <a:noFill/>
        </p:spPr>
      </p:pic>
      <p:pic>
        <p:nvPicPr>
          <p:cNvPr id="11" name="Picture 2" descr="http://img0.liveinternet.ru/images/attach/c/7/96/814/96814856_large_q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286124"/>
            <a:ext cx="1810320" cy="1763935"/>
          </a:xfrm>
          <a:prstGeom prst="rect">
            <a:avLst/>
          </a:prstGeom>
          <a:noFill/>
        </p:spPr>
      </p:pic>
      <p:pic>
        <p:nvPicPr>
          <p:cNvPr id="13" name="Picture 2" descr="http://img0.liveinternet.ru/images/attach/c/7/96/814/96814856_large_q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7560">
            <a:off x="-50996" y="3603150"/>
            <a:ext cx="1954654" cy="1714512"/>
          </a:xfrm>
          <a:prstGeom prst="rect">
            <a:avLst/>
          </a:prstGeom>
          <a:noFill/>
        </p:spPr>
      </p:pic>
      <p:pic>
        <p:nvPicPr>
          <p:cNvPr id="15" name="Picture 2" descr="http://cs3.a5.ru/media/54/fb/ae/512_54fbaeae1aec7fdc67ce95752b50811d.png"/>
          <p:cNvPicPr>
            <a:picLocks noChangeAspect="1" noChangeArrowheads="1"/>
          </p:cNvPicPr>
          <p:nvPr/>
        </p:nvPicPr>
        <p:blipFill>
          <a:blip r:embed="rId4"/>
          <a:srcRect r="4453" b="1639"/>
          <a:stretch>
            <a:fillRect/>
          </a:stretch>
        </p:blipFill>
        <p:spPr bwMode="auto">
          <a:xfrm flipH="1">
            <a:off x="2928925" y="714356"/>
            <a:ext cx="327006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87 0.01133 C -0.09514 0.00856 -0.10539 0.00763 -0.0849 0.00231 C -0.0691 -0.00902 -0.05382 -0.0162 -0.03698 -0.02244 C -0.02379 -0.03886 0.02343 -0.0428 0.03576 -0.04465 C 0.13836 -0.04187 0.24132 -0.04233 0.34409 -0.03609 C 0.36458 -0.0347 0.38385 -0.00856 0.40277 0.00462 C 0.43229 0.02498 0.46111 0.04441 0.4901 0.06569 C 0.49913 0.07194 0.50329 0.08697 0.5125 0.09044 C 0.51458 0.1034 0.52222 0.11311 0.5276 0.12422 C 0.53698 0.14504 0.546 0.16539 0.5552 0.1876 C 0.55816 0.20795 0.57031 0.23618 0.57829 0.2526 C 0.57986 0.26324 0.57934 0.25885 0.57934 0.26671 " pathEditMode="relative" rAng="0" ptsTypes="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0.0296 C -0.01406 0.01087 -0.01041 -0.00093 -0.00173 -0.01665 C 0.0007 -0.02544 0.00313 -0.03539 0.00973 -0.04094 C 0.01198 -0.04787 0.0283 -0.06152 0.03507 -0.06522 C 0.05157 -0.07355 0.06875 -0.08187 0.08559 -0.0895 C 0.09809 -0.09505 0.1092 -0.1043 0.12257 -0.10615 C 0.13004 -0.11055 0.13646 -0.1124 0.1448 -0.11379 C 0.16146 -0.12234 0.18177 -0.12327 0.19948 -0.12651 C 0.22865 -0.12581 0.25851 -0.12581 0.28802 -0.12396 C 0.30382 -0.12304 0.31962 -0.11772 0.33542 -0.11633 C 0.35087 -0.11263 0.36528 -0.10569 0.38056 -0.10084 C 0.38855 -0.09135 0.39861 -0.08557 0.40903 -0.08048 C 0.4099 -0.08025 0.41511 -0.07886 0.41632 -0.07794 C 0.42639 -0.07216 0.41789 -0.07563 0.42483 -0.07285 C 0.43056 -0.06823 0.43716 -0.06499 0.44271 -0.06013 C 0.44618 -0.05713 0.44879 -0.05296 0.45226 -0.04972 C 0.46493 -0.03839 0.46129 -0.04256 0.47552 -0.03192 C 0.48195 -0.02706 0.48698 -0.02197 0.49445 -0.0192 C 0.51302 -0.00255 0.51632 0.01526 0.52813 0.03723 C 0.53004 0.04625 0.54063 0.06151 0.54688 0.0666 C 0.55278 0.07701 0.56181 0.08302 0.57118 0.08695 C 0.58177 0.09667 0.56702 0.08395 0.58507 0.09482 C 0.58629 0.09551 0.58698 0.09736 0.5882 0.09852 C 0.59393 0.10337 0.60052 0.10731 0.60712 0.11008 C 0.61632 0.11818 0.62743 0.12604 0.63768 0.13182 C 0.64375 0.13529 0.65052 0.13737 0.6566 0.14084 C 0.6717 0.14916 0.65486 0.14153 0.66511 0.14593 C 0.66598 0.1457 0.67535 0.14454 0.67761 0.14338 C 0.68143 0.1413 0.68403 0.13945 0.6882 0.1383 C 0.69445 0.13298 0.69705 0.13274 0.70521 0.13182 C 0.70764 0.12743 0.70834 0.12881 0.70608 0.12673 " pathEditMode="relative" rAng="0" ptsTypes="ffffffffffffffffffffffffffffff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5781 C 0.00278 -0.07006 0.00798 -0.08232 0.01684 -0.09272 C 0.01875 -0.09758 0.02552 -0.09804 0.0309 -0.10012 C 0.04132 -0.10405 0.04583 -0.10682 0.05764 -0.10775 C 0.07726 -0.11191 0.09705 -0.11538 0.11736 -0.11677 C 0.17239 -0.11584 0.15226 -0.11677 0.18507 -0.11237 C 0.21614 -0.10382 0.24809 -0.09781 0.27969 -0.09041 C 0.28489 -0.08925 0.29045 -0.08879 0.29548 -0.0874 C 0.31215 -0.08255 0.32673 -0.07469 0.34323 -0.07006 C 0.36423 -0.05526 0.39219 -0.04532 0.41094 -0.02914 C 0.42066 -0.02058 0.42934 -0.01087 0.43785 -0.00185 C 0.45104 0.01225 0.44201 0.0074 0.45069 0.01179 C 0.45642 0.01826 0.4691 0.02682 0.47951 0.02913 C 0.51094 0.04647 0.54739 0.05618 0.58003 0.07167 C 0.60226 0.08208 0.61996 0.09479 0.64288 0.10427 " pathEditMode="relative" rAng="0" ptsTypes="fffffffff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91 -0.09343 C 0.26285 -0.108 0.25747 -0.10477 0.26528 -0.10847 C 0.27101 -0.11957 0.28142 -0.12697 0.28889 -0.13529 C 0.29601 -0.14316 0.30573 -0.15518 0.31372 -0.16073 C 0.32691 -0.16998 0.34028 -0.17299 0.35417 -0.17877 C 0.37778 -0.18872 0.39427 -0.19265 0.41927 -0.19519 C 0.44462 -0.19473 0.51997 -0.20745 0.55521 -0.17577 C 0.57205 -0.16073 0.5934 -0.15472 0.60799 -0.13529 C 0.61215 -0.12974 0.61545 -0.12211 0.61927 -0.11587 C 0.6217 -0.11194 0.62604 -0.10384 0.62604 -0.10361 C 0.62813 -0.09482 0.63438 -0.08765 0.63958 -0.08141 C 0.65087 -0.06753 0.64392 -0.07123 0.65191 -0.068 C 0.66181 -0.05134 0.64983 -0.06985 0.66528 -0.05296 C 0.66667 -0.05134 0.66736 -0.04857 0.66875 -0.04695 C 0.67083 -0.04464 0.67552 -0.04094 0.67552 -0.04071 C 0.67761 -0.02868 0.67483 -0.04117 0.68004 -0.02914 C 0.68472 -0.01827 0.68802 -0.00417 0.69236 0.00694 C 0.69392 0.0111 0.69722 0.01341 0.69913 0.01734 C 0.70226 0.02382 0.70434 0.03099 0.70799 0.03677 C 0.71215 0.04324 0.71649 0.05273 0.72153 0.05781 C 0.72465 0.06105 0.7316 0.06683 0.7316 0.06706 C 0.7342 0.07192 0.73681 0.07423 0.74167 0.07423 " pathEditMode="relative" rAng="0" ptsTypes="fffffffffffffffffffffA">
                                      <p:cBhvr>
                                        <p:cTn id="1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-0.13463 C 0.14444 -0.12746 0.27378 -0.12722 0.40382 -0.1256 C 0.43715 -0.11843 0.42257 -0.12144 0.44774 -0.11658 C 0.45225 -0.1145 0.45659 -0.11196 0.46111 -0.11057 C 0.46527 -0.10941 0.46961 -0.11057 0.47361 -0.10918 C 0.50746 -0.09738 0.47013 -0.10386 0.49704 -0.10016 C 0.51701 -0.08836 0.53784 -0.07934 0.55781 -0.06708 C 0.56597 -0.06199 0.57795 -0.0576 0.58593 -0.05066 C 0.60329 -0.05575 0.57552 -0.04811 0.6184 -0.05366 C 0.63645 -0.05598 0.65503 -0.06546 0.67361 -0.0687 C 0.68611 -0.07587 0.69843 -0.07934 0.7118 -0.08374 C 0.71892 -0.08605 0.72604 -0.08859 0.73316 -0.09114 C 0.73454 -0.0916 0.7375 -0.09253 0.7375 -0.09253 C 0.74079 -0.10918 0.73663 -0.09068 0.73975 -0.0731 C 0.74027 -0.07032 0.7427 -0.06916 0.74427 -0.06708 C 0.74687 -0.00925 0.74774 0.04719 0.74774 0.10502 " pathEditMode="relative" ptsTypes="fffffffffffffff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s311620.vk.me/v311620407/5c4a/unGP5LR6Qu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solidFill>
            <a:srgbClr val="FFFFFF">
              <a:shade val="85000"/>
            </a:srgbClr>
          </a:solidFill>
          <a:ln w="647700" cap="rnd">
            <a:solidFill>
              <a:srgbClr val="F418D5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43042" y="285728"/>
            <a:ext cx="60007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>
                  <a:solidFill>
                    <a:schemeClr val="bg1"/>
                  </a:solidFill>
                </a:ln>
                <a:solidFill>
                  <a:srgbClr val="F418D5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Задорная</a:t>
            </a:r>
            <a:endParaRPr lang="ru-RU" sz="9600" b="1" cap="none" spc="0" dirty="0">
              <a:ln w="11430">
                <a:solidFill>
                  <a:schemeClr val="bg1"/>
                </a:solidFill>
              </a:ln>
              <a:solidFill>
                <a:srgbClr val="F418D5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0" y="6286520"/>
            <a:ext cx="2928958" cy="357190"/>
          </a:xfrm>
          <a:prstGeom prst="irregularSeal2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Задорная.wav">
            <a:hlinkClick r:id="" action="ppaction://media"/>
          </p:cNvPr>
          <p:cNvPicPr>
            <a:picLocks noRot="1" noChangeAspect="1"/>
          </p:cNvPicPr>
          <p:nvPr>
            <a:wavAudioFile r:embed="rId1" name="Задорная.wav"/>
          </p:nvPr>
        </p:nvPicPr>
        <p:blipFill>
          <a:blip r:embed="rId4"/>
          <a:stretch>
            <a:fillRect/>
          </a:stretch>
        </p:blipFill>
        <p:spPr>
          <a:xfrm>
            <a:off x="278605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F6FF"/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-fotki.yandex.ru/get/6523/27302857.814/0_a9091_ccf2de77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9144000" cy="4688766"/>
          </a:xfrm>
          <a:prstGeom prst="rect">
            <a:avLst/>
          </a:prstGeom>
          <a:noFill/>
        </p:spPr>
      </p:pic>
      <p:pic>
        <p:nvPicPr>
          <p:cNvPr id="5" name="Picture 2" descr="http://www.playcast.ru/uploads/2014/06/10/8889577.gif"/>
          <p:cNvPicPr>
            <a:picLocks noChangeAspect="1" noChangeArrowheads="1" noCrop="1"/>
          </p:cNvPicPr>
          <p:nvPr/>
        </p:nvPicPr>
        <p:blipFill>
          <a:blip r:embed="rId4">
            <a:lum bright="11000"/>
          </a:blip>
          <a:srcRect/>
          <a:stretch>
            <a:fillRect/>
          </a:stretch>
        </p:blipFill>
        <p:spPr bwMode="auto">
          <a:xfrm>
            <a:off x="2857488" y="2285992"/>
            <a:ext cx="3493305" cy="4071966"/>
          </a:xfrm>
          <a:prstGeom prst="rect">
            <a:avLst/>
          </a:prstGeom>
          <a:noFill/>
        </p:spPr>
      </p:pic>
      <p:pic>
        <p:nvPicPr>
          <p:cNvPr id="4" name="Picture 2" descr="http://nachalo4ka.ru/wp-content/uploads/2014/08/ovoshhi-korniza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14480" y="4572008"/>
            <a:ext cx="1530372" cy="1785950"/>
          </a:xfrm>
          <a:prstGeom prst="rect">
            <a:avLst/>
          </a:prstGeom>
          <a:noFill/>
        </p:spPr>
      </p:pic>
      <p:pic>
        <p:nvPicPr>
          <p:cNvPr id="6" name="Бабушка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572264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8057468_r5kjoqz7swlnhbe.jpeg"/>
          <p:cNvPicPr>
            <a:picLocks noChangeAspect="1"/>
          </p:cNvPicPr>
          <p:nvPr/>
        </p:nvPicPr>
        <p:blipFill>
          <a:blip r:embed="rId2"/>
          <a:srcRect r="-126"/>
          <a:stretch>
            <a:fillRect/>
          </a:stretch>
        </p:blipFill>
        <p:spPr>
          <a:xfrm>
            <a:off x="0" y="0"/>
            <a:ext cx="9144000" cy="68166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3500438"/>
            <a:ext cx="74534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B3400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свидания!</a:t>
            </a:r>
            <a:endParaRPr lang="ru-RU" sz="9600" b="1" cap="none" spc="0" dirty="0">
              <a:ln w="11430"/>
              <a:solidFill>
                <a:srgbClr val="B3400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PresentationFormat>Экран (4:3)</PresentationFormat>
  <Paragraphs>3</Paragraphs>
  <Slides>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WIN7XP</cp:lastModifiedBy>
  <cp:revision>2</cp:revision>
  <dcterms:modified xsi:type="dcterms:W3CDTF">2015-12-21T17:24:20Z</dcterms:modified>
</cp:coreProperties>
</file>