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81" r:id="rId4"/>
    <p:sldId id="266" r:id="rId5"/>
    <p:sldId id="262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00D"/>
    <a:srgbClr val="800080"/>
    <a:srgbClr val="F418D5"/>
    <a:srgbClr val="00FFFF"/>
    <a:srgbClr val="D1FCFD"/>
    <a:srgbClr val="8BFFFF"/>
    <a:srgbClr val="66FFFF"/>
    <a:srgbClr val="BA3E06"/>
    <a:srgbClr val="7E542A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%20&#1052;&#1054;\&#1041;&#1072;&#1073;&#1091;&#1096;&#1082;&#1072;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33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8057468_r5kjoqz7swlnhbe.jpeg"/>
          <p:cNvPicPr>
            <a:picLocks noChangeAspect="1"/>
          </p:cNvPicPr>
          <p:nvPr/>
        </p:nvPicPr>
        <p:blipFill>
          <a:blip r:embed="rId2"/>
          <a:srcRect r="-126"/>
          <a:stretch>
            <a:fillRect/>
          </a:stretch>
        </p:blipFill>
        <p:spPr>
          <a:xfrm>
            <a:off x="0" y="-1"/>
            <a:ext cx="9144000" cy="6816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3357562"/>
            <a:ext cx="7772400" cy="1470025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663300"/>
                  </a:solidFill>
                </a:ln>
                <a:solidFill>
                  <a:srgbClr val="F5A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Корзина - путешественница</a:t>
            </a:r>
            <a:endParaRPr lang="ru-RU" b="1" dirty="0">
              <a:ln w="11430">
                <a:solidFill>
                  <a:srgbClr val="663300"/>
                </a:solidFill>
              </a:ln>
              <a:solidFill>
                <a:srgbClr val="F5A34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02576_15855ae2_orig.jpg"/>
          <p:cNvPicPr>
            <a:picLocks noChangeAspect="1"/>
          </p:cNvPicPr>
          <p:nvPr/>
        </p:nvPicPr>
        <p:blipFill>
          <a:blip r:embed="rId3">
            <a:lum bright="28000" contrast="-3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http://www.playcast.ru/uploads/2014/06/10/8889577.gif"/>
          <p:cNvPicPr>
            <a:picLocks noChangeAspect="1" noChangeArrowheads="1" noCrop="1"/>
          </p:cNvPicPr>
          <p:nvPr/>
        </p:nvPicPr>
        <p:blipFill>
          <a:blip r:embed="rId4">
            <a:lum bright="11000"/>
          </a:blip>
          <a:srcRect/>
          <a:stretch>
            <a:fillRect/>
          </a:stretch>
        </p:blipFill>
        <p:spPr bwMode="auto">
          <a:xfrm>
            <a:off x="3428992" y="2000240"/>
            <a:ext cx="3922307" cy="4572032"/>
          </a:xfrm>
          <a:prstGeom prst="rect">
            <a:avLst/>
          </a:prstGeom>
          <a:noFill/>
        </p:spPr>
      </p:pic>
      <p:pic>
        <p:nvPicPr>
          <p:cNvPr id="7" name="Бабуш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310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02576_15855ae2_orig.jpg"/>
          <p:cNvPicPr>
            <a:picLocks noChangeAspect="1"/>
          </p:cNvPicPr>
          <p:nvPr/>
        </p:nvPicPr>
        <p:blipFill>
          <a:blip r:embed="rId2">
            <a:lum bright="28000" contrast="-3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idos74.ru/netcat_files/1055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235743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Дачная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818242">
            <a:off x="3539457" y="1340232"/>
            <a:ext cx="3461205" cy="1323439"/>
          </a:xfrm>
          <a:prstGeom prst="rect">
            <a:avLst/>
          </a:prstGeom>
          <a:solidFill>
            <a:srgbClr val="0099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Дачная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Дачная.wav">
            <a:hlinkClick r:id="" action="ppaction://media"/>
          </p:cNvPr>
          <p:cNvPicPr>
            <a:picLocks noRot="1" noChangeAspect="1"/>
          </p:cNvPicPr>
          <p:nvPr>
            <a:wavAudioFile r:embed="rId1" name="Дачная.wav"/>
          </p:nvPr>
        </p:nvPicPr>
        <p:blipFill>
          <a:blip r:embed="rId4"/>
          <a:stretch>
            <a:fillRect/>
          </a:stretch>
        </p:blipFill>
        <p:spPr>
          <a:xfrm>
            <a:off x="271461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715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магнитный диск 2"/>
          <p:cNvSpPr/>
          <p:nvPr/>
        </p:nvSpPr>
        <p:spPr>
          <a:xfrm>
            <a:off x="6143636" y="5857892"/>
            <a:ext cx="1071570" cy="857232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6357950" y="5786454"/>
            <a:ext cx="285752" cy="214314"/>
          </a:xfrm>
          <a:prstGeom prst="flowChartConnector">
            <a:avLst/>
          </a:prstGeom>
          <a:solidFill>
            <a:srgbClr val="BA3E0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6286512" y="5929330"/>
            <a:ext cx="285752" cy="214314"/>
          </a:xfrm>
          <a:prstGeom prst="flowChartConnector">
            <a:avLst/>
          </a:prstGeom>
          <a:solidFill>
            <a:srgbClr val="BA3E0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6500826" y="5929330"/>
            <a:ext cx="285752" cy="214314"/>
          </a:xfrm>
          <a:prstGeom prst="flowChartConnector">
            <a:avLst/>
          </a:prstGeom>
          <a:solidFill>
            <a:srgbClr val="BA3E0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6786578" y="5929330"/>
            <a:ext cx="285752" cy="214314"/>
          </a:xfrm>
          <a:prstGeom prst="flowChartConnector">
            <a:avLst/>
          </a:prstGeom>
          <a:solidFill>
            <a:srgbClr val="BA3E0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flipV="1">
            <a:off x="6500826" y="5715016"/>
            <a:ext cx="285752" cy="214314"/>
          </a:xfrm>
          <a:prstGeom prst="flowChartConnector">
            <a:avLst/>
          </a:prstGeom>
          <a:solidFill>
            <a:srgbClr val="BA3E0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itterref.ru/files/39/29fc6ff0b0c26e5a6d02f624e10e6b10.html_files/rI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6143644"/>
            <a:ext cx="2714644" cy="57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5</Words>
  <PresentationFormat>Экран (4:3)</PresentationFormat>
  <Paragraphs>3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Корзина - путешественница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134</cp:revision>
  <dcterms:modified xsi:type="dcterms:W3CDTF">2015-12-21T17:23:33Z</dcterms:modified>
</cp:coreProperties>
</file>