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262" r:id="rId4"/>
    <p:sldId id="270" r:id="rId5"/>
    <p:sldId id="271" r:id="rId6"/>
    <p:sldId id="272" r:id="rId7"/>
    <p:sldId id="273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DE30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456743-ACE4-4909-B841-37418A066205}" type="doc">
      <dgm:prSet loTypeId="urn:microsoft.com/office/officeart/2005/8/layout/radial6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078BE335-A997-4374-8397-7A304F82B8CA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76200"/>
      </dgm:spPr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УУД</a:t>
          </a:r>
          <a:endParaRPr lang="ru-RU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6BE085-A3D0-43CD-A449-1F4277C1F752}" type="parTrans" cxnId="{82CA9018-AA7F-4D65-BFDD-20301FE82B03}">
      <dgm:prSet/>
      <dgm:spPr/>
      <dgm:t>
        <a:bodyPr/>
        <a:lstStyle/>
        <a:p>
          <a:endParaRPr lang="ru-RU"/>
        </a:p>
      </dgm:t>
    </dgm:pt>
    <dgm:pt modelId="{CE1BA5B2-5707-48F6-BE9E-897BB479E899}" type="sibTrans" cxnId="{82CA9018-AA7F-4D65-BFDD-20301FE82B03}">
      <dgm:prSet/>
      <dgm:spPr/>
      <dgm:t>
        <a:bodyPr/>
        <a:lstStyle/>
        <a:p>
          <a:endParaRPr lang="ru-RU"/>
        </a:p>
      </dgm:t>
    </dgm:pt>
    <dgm:pt modelId="{8E78FF84-74B4-4452-B2FF-61B8A348AF8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smtClean="0">
              <a:latin typeface="Times New Roman" pitchFamily="18" charset="0"/>
              <a:cs typeface="Times New Roman" pitchFamily="18" charset="0"/>
            </a:rPr>
            <a:t>Коммуникативный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2F7D17C-BD36-4A41-AAA0-2FF6E4FA482D}" type="parTrans" cxnId="{D3B47B1E-FCD0-4CB8-A568-1D2E38CA5405}">
      <dgm:prSet/>
      <dgm:spPr/>
      <dgm:t>
        <a:bodyPr/>
        <a:lstStyle/>
        <a:p>
          <a:endParaRPr lang="ru-RU"/>
        </a:p>
      </dgm:t>
    </dgm:pt>
    <dgm:pt modelId="{01DC0983-082D-48E3-AF05-88DEFEF874BC}" type="sibTrans" cxnId="{D3B47B1E-FCD0-4CB8-A568-1D2E38CA5405}">
      <dgm:prSet/>
      <dgm:spPr/>
      <dgm:t>
        <a:bodyPr/>
        <a:lstStyle/>
        <a:p>
          <a:endParaRPr lang="ru-RU"/>
        </a:p>
      </dgm:t>
    </dgm:pt>
    <dgm:pt modelId="{7FF48D36-A159-40C7-BF81-61FD5960BFE7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Регулятивный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37CB751-D3EB-4961-B4E8-C1343A409AAD}" type="parTrans" cxnId="{556EFBB4-03A4-4FA2-A1A9-50562221A112}">
      <dgm:prSet/>
      <dgm:spPr/>
      <dgm:t>
        <a:bodyPr/>
        <a:lstStyle/>
        <a:p>
          <a:endParaRPr lang="ru-RU"/>
        </a:p>
      </dgm:t>
    </dgm:pt>
    <dgm:pt modelId="{AF49C543-BA47-46BF-B994-2F1B26BA122A}" type="sibTrans" cxnId="{556EFBB4-03A4-4FA2-A1A9-50562221A112}">
      <dgm:prSet/>
      <dgm:spPr/>
      <dgm:t>
        <a:bodyPr/>
        <a:lstStyle/>
        <a:p>
          <a:endParaRPr lang="ru-RU"/>
        </a:p>
      </dgm:t>
    </dgm:pt>
    <dgm:pt modelId="{46C6424F-DB63-4A69-A76C-9EC9FD2FA296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Познавательный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2E2FBC2-30BB-4EEF-84A8-6D1A1897CC56}" type="parTrans" cxnId="{5E29BF91-F746-486E-AC40-C7C0D16BDD9B}">
      <dgm:prSet/>
      <dgm:spPr/>
      <dgm:t>
        <a:bodyPr/>
        <a:lstStyle/>
        <a:p>
          <a:endParaRPr lang="ru-RU"/>
        </a:p>
      </dgm:t>
    </dgm:pt>
    <dgm:pt modelId="{6648B42A-9A1F-4B65-B2A6-D11FE2A92A46}" type="sibTrans" cxnId="{5E29BF91-F746-486E-AC40-C7C0D16BDD9B}">
      <dgm:prSet/>
      <dgm:spPr/>
      <dgm:t>
        <a:bodyPr/>
        <a:lstStyle/>
        <a:p>
          <a:endParaRPr lang="ru-RU"/>
        </a:p>
      </dgm:t>
    </dgm:pt>
    <dgm:pt modelId="{C23A944A-B6C4-4D81-A1BD-804A9FF6327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Личностный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8F433E5-DFB8-4F15-8C03-EBB3632CA92E}" type="parTrans" cxnId="{8B6D2E9B-1A98-40D4-AF93-F67BA35AAAD9}">
      <dgm:prSet/>
      <dgm:spPr/>
      <dgm:t>
        <a:bodyPr/>
        <a:lstStyle/>
        <a:p>
          <a:endParaRPr lang="ru-RU"/>
        </a:p>
      </dgm:t>
    </dgm:pt>
    <dgm:pt modelId="{EF72C7E4-C3C8-4D03-9086-17ACF626FE23}" type="sibTrans" cxnId="{8B6D2E9B-1A98-40D4-AF93-F67BA35AAAD9}">
      <dgm:prSet/>
      <dgm:spPr/>
      <dgm:t>
        <a:bodyPr/>
        <a:lstStyle/>
        <a:p>
          <a:endParaRPr lang="ru-RU"/>
        </a:p>
      </dgm:t>
    </dgm:pt>
    <dgm:pt modelId="{A2D971BF-1407-4A13-9FB4-16B4DF48DC29}" type="pres">
      <dgm:prSet presAssocID="{8C456743-ACE4-4909-B841-37418A06620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B0CBA8-EC18-4E06-B9FC-54B426A63CEE}" type="pres">
      <dgm:prSet presAssocID="{078BE335-A997-4374-8397-7A304F82B8CA}" presName="centerShape" presStyleLbl="node0" presStyleIdx="0" presStyleCnt="1" custScaleX="117350" custScaleY="114016"/>
      <dgm:spPr/>
      <dgm:t>
        <a:bodyPr/>
        <a:lstStyle/>
        <a:p>
          <a:endParaRPr lang="ru-RU"/>
        </a:p>
      </dgm:t>
    </dgm:pt>
    <dgm:pt modelId="{F4DA3A11-A7D6-49DC-BC4E-250CBF35D3F0}" type="pres">
      <dgm:prSet presAssocID="{8E78FF84-74B4-4452-B2FF-61B8A348AF83}" presName="node" presStyleLbl="node1" presStyleIdx="0" presStyleCnt="4" custScaleX="128741" custScaleY="117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72093-F1F6-438F-B4DC-26FC792DF1D4}" type="pres">
      <dgm:prSet presAssocID="{8E78FF84-74B4-4452-B2FF-61B8A348AF83}" presName="dummy" presStyleCnt="0"/>
      <dgm:spPr/>
    </dgm:pt>
    <dgm:pt modelId="{1DD92777-5EB9-4BE2-9437-A784B09AAA4B}" type="pres">
      <dgm:prSet presAssocID="{01DC0983-082D-48E3-AF05-88DEFEF874BC}" presName="sibTrans" presStyleLbl="sibTrans2D1" presStyleIdx="0" presStyleCnt="4" custScaleX="108708" custScaleY="107052"/>
      <dgm:spPr/>
      <dgm:t>
        <a:bodyPr/>
        <a:lstStyle/>
        <a:p>
          <a:endParaRPr lang="ru-RU"/>
        </a:p>
      </dgm:t>
    </dgm:pt>
    <dgm:pt modelId="{81366868-1C25-4D7A-95F7-1A677F1175C9}" type="pres">
      <dgm:prSet presAssocID="{7FF48D36-A159-40C7-BF81-61FD5960BFE7}" presName="node" presStyleLbl="node1" presStyleIdx="1" presStyleCnt="4" custScaleX="122647" custScaleY="122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1F288-B465-41CC-96F7-6C8165751AAA}" type="pres">
      <dgm:prSet presAssocID="{7FF48D36-A159-40C7-BF81-61FD5960BFE7}" presName="dummy" presStyleCnt="0"/>
      <dgm:spPr/>
    </dgm:pt>
    <dgm:pt modelId="{B3AC0CC1-2AC3-440A-B697-168F97582890}" type="pres">
      <dgm:prSet presAssocID="{AF49C543-BA47-46BF-B994-2F1B26BA122A}" presName="sibTrans" presStyleLbl="sibTrans2D1" presStyleIdx="1" presStyleCnt="4" custScaleX="108708" custScaleY="109907"/>
      <dgm:spPr/>
      <dgm:t>
        <a:bodyPr/>
        <a:lstStyle/>
        <a:p>
          <a:endParaRPr lang="ru-RU"/>
        </a:p>
      </dgm:t>
    </dgm:pt>
    <dgm:pt modelId="{6C23AA6D-B930-457E-A2F4-2A7315AD968E}" type="pres">
      <dgm:prSet presAssocID="{46C6424F-DB63-4A69-A76C-9EC9FD2FA296}" presName="node" presStyleLbl="node1" presStyleIdx="2" presStyleCnt="4" custScaleX="120258" custScaleY="121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49638-4519-474C-A5AB-32F712C116D7}" type="pres">
      <dgm:prSet presAssocID="{46C6424F-DB63-4A69-A76C-9EC9FD2FA296}" presName="dummy" presStyleCnt="0"/>
      <dgm:spPr/>
    </dgm:pt>
    <dgm:pt modelId="{9BA2A999-F698-4D84-81A9-7893A95711B1}" type="pres">
      <dgm:prSet presAssocID="{6648B42A-9A1F-4B65-B2A6-D11FE2A92A46}" presName="sibTrans" presStyleLbl="sibTrans2D1" presStyleIdx="2" presStyleCnt="4" custScaleX="108250" custScaleY="109907"/>
      <dgm:spPr/>
      <dgm:t>
        <a:bodyPr/>
        <a:lstStyle/>
        <a:p>
          <a:endParaRPr lang="ru-RU"/>
        </a:p>
      </dgm:t>
    </dgm:pt>
    <dgm:pt modelId="{8FB067B6-D912-4245-AB19-85DE2536A8E2}" type="pres">
      <dgm:prSet presAssocID="{C23A944A-B6C4-4D81-A1BD-804A9FF6327A}" presName="node" presStyleLbl="node1" presStyleIdx="3" presStyleCnt="4" custScaleX="121227" custScaleY="123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A26A9-926B-402B-9A2F-36223CDA0A2B}" type="pres">
      <dgm:prSet presAssocID="{C23A944A-B6C4-4D81-A1BD-804A9FF6327A}" presName="dummy" presStyleCnt="0"/>
      <dgm:spPr/>
    </dgm:pt>
    <dgm:pt modelId="{09FF2DE8-1CAC-4ADC-88F1-B2FF9055A0BE}" type="pres">
      <dgm:prSet presAssocID="{EF72C7E4-C3C8-4D03-9086-17ACF626FE23}" presName="sibTrans" presStyleLbl="sibTrans2D1" presStyleIdx="3" presStyleCnt="4" custScaleX="111441" custScaleY="107052"/>
      <dgm:spPr/>
      <dgm:t>
        <a:bodyPr/>
        <a:lstStyle/>
        <a:p>
          <a:endParaRPr lang="ru-RU"/>
        </a:p>
      </dgm:t>
    </dgm:pt>
  </dgm:ptLst>
  <dgm:cxnLst>
    <dgm:cxn modelId="{733BEA5A-0CF4-4AEC-8C01-422AAF5FD915}" type="presOf" srcId="{AF49C543-BA47-46BF-B994-2F1B26BA122A}" destId="{B3AC0CC1-2AC3-440A-B697-168F97582890}" srcOrd="0" destOrd="0" presId="urn:microsoft.com/office/officeart/2005/8/layout/radial6"/>
    <dgm:cxn modelId="{556EFBB4-03A4-4FA2-A1A9-50562221A112}" srcId="{078BE335-A997-4374-8397-7A304F82B8CA}" destId="{7FF48D36-A159-40C7-BF81-61FD5960BFE7}" srcOrd="1" destOrd="0" parTransId="{D37CB751-D3EB-4961-B4E8-C1343A409AAD}" sibTransId="{AF49C543-BA47-46BF-B994-2F1B26BA122A}"/>
    <dgm:cxn modelId="{D3B47B1E-FCD0-4CB8-A568-1D2E38CA5405}" srcId="{078BE335-A997-4374-8397-7A304F82B8CA}" destId="{8E78FF84-74B4-4452-B2FF-61B8A348AF83}" srcOrd="0" destOrd="0" parTransId="{C2F7D17C-BD36-4A41-AAA0-2FF6E4FA482D}" sibTransId="{01DC0983-082D-48E3-AF05-88DEFEF874BC}"/>
    <dgm:cxn modelId="{8B6D2E9B-1A98-40D4-AF93-F67BA35AAAD9}" srcId="{078BE335-A997-4374-8397-7A304F82B8CA}" destId="{C23A944A-B6C4-4D81-A1BD-804A9FF6327A}" srcOrd="3" destOrd="0" parTransId="{18F433E5-DFB8-4F15-8C03-EBB3632CA92E}" sibTransId="{EF72C7E4-C3C8-4D03-9086-17ACF626FE23}"/>
    <dgm:cxn modelId="{8E26269A-8A6C-47CB-956E-8F49AC6AFCE3}" type="presOf" srcId="{7FF48D36-A159-40C7-BF81-61FD5960BFE7}" destId="{81366868-1C25-4D7A-95F7-1A677F1175C9}" srcOrd="0" destOrd="0" presId="urn:microsoft.com/office/officeart/2005/8/layout/radial6"/>
    <dgm:cxn modelId="{82CA9018-AA7F-4D65-BFDD-20301FE82B03}" srcId="{8C456743-ACE4-4909-B841-37418A066205}" destId="{078BE335-A997-4374-8397-7A304F82B8CA}" srcOrd="0" destOrd="0" parTransId="{956BE085-A3D0-43CD-A449-1F4277C1F752}" sibTransId="{CE1BA5B2-5707-48F6-BE9E-897BB479E899}"/>
    <dgm:cxn modelId="{3BF1F357-17A9-4480-83C8-7FB2CFCF8AF0}" type="presOf" srcId="{46C6424F-DB63-4A69-A76C-9EC9FD2FA296}" destId="{6C23AA6D-B930-457E-A2F4-2A7315AD968E}" srcOrd="0" destOrd="0" presId="urn:microsoft.com/office/officeart/2005/8/layout/radial6"/>
    <dgm:cxn modelId="{4A5212CE-4C08-4275-A4D7-3B0A7090AE1A}" type="presOf" srcId="{01DC0983-082D-48E3-AF05-88DEFEF874BC}" destId="{1DD92777-5EB9-4BE2-9437-A784B09AAA4B}" srcOrd="0" destOrd="0" presId="urn:microsoft.com/office/officeart/2005/8/layout/radial6"/>
    <dgm:cxn modelId="{31716E23-AC99-43D2-968C-2E0CB0DAD9E2}" type="presOf" srcId="{EF72C7E4-C3C8-4D03-9086-17ACF626FE23}" destId="{09FF2DE8-1CAC-4ADC-88F1-B2FF9055A0BE}" srcOrd="0" destOrd="0" presId="urn:microsoft.com/office/officeart/2005/8/layout/radial6"/>
    <dgm:cxn modelId="{0E8BD221-E0D2-4F5E-9A62-24737B1AD4A9}" type="presOf" srcId="{6648B42A-9A1F-4B65-B2A6-D11FE2A92A46}" destId="{9BA2A999-F698-4D84-81A9-7893A95711B1}" srcOrd="0" destOrd="0" presId="urn:microsoft.com/office/officeart/2005/8/layout/radial6"/>
    <dgm:cxn modelId="{E0F80E4F-7941-4390-A774-D90879B617F0}" type="presOf" srcId="{C23A944A-B6C4-4D81-A1BD-804A9FF6327A}" destId="{8FB067B6-D912-4245-AB19-85DE2536A8E2}" srcOrd="0" destOrd="0" presId="urn:microsoft.com/office/officeart/2005/8/layout/radial6"/>
    <dgm:cxn modelId="{329805D6-9700-46DC-AB44-B835C248C684}" type="presOf" srcId="{8E78FF84-74B4-4452-B2FF-61B8A348AF83}" destId="{F4DA3A11-A7D6-49DC-BC4E-250CBF35D3F0}" srcOrd="0" destOrd="0" presId="urn:microsoft.com/office/officeart/2005/8/layout/radial6"/>
    <dgm:cxn modelId="{5E29BF91-F746-486E-AC40-C7C0D16BDD9B}" srcId="{078BE335-A997-4374-8397-7A304F82B8CA}" destId="{46C6424F-DB63-4A69-A76C-9EC9FD2FA296}" srcOrd="2" destOrd="0" parTransId="{62E2FBC2-30BB-4EEF-84A8-6D1A1897CC56}" sibTransId="{6648B42A-9A1F-4B65-B2A6-D11FE2A92A46}"/>
    <dgm:cxn modelId="{CFA6CEF9-0042-46DE-B09A-202EB5265987}" type="presOf" srcId="{078BE335-A997-4374-8397-7A304F82B8CA}" destId="{98B0CBA8-EC18-4E06-B9FC-54B426A63CEE}" srcOrd="0" destOrd="0" presId="urn:microsoft.com/office/officeart/2005/8/layout/radial6"/>
    <dgm:cxn modelId="{50B264FF-9947-469A-8D1E-9F8769DDAE71}" type="presOf" srcId="{8C456743-ACE4-4909-B841-37418A066205}" destId="{A2D971BF-1407-4A13-9FB4-16B4DF48DC29}" srcOrd="0" destOrd="0" presId="urn:microsoft.com/office/officeart/2005/8/layout/radial6"/>
    <dgm:cxn modelId="{379ECC7C-4A24-4F6E-9D58-A7B9206A2179}" type="presParOf" srcId="{A2D971BF-1407-4A13-9FB4-16B4DF48DC29}" destId="{98B0CBA8-EC18-4E06-B9FC-54B426A63CEE}" srcOrd="0" destOrd="0" presId="urn:microsoft.com/office/officeart/2005/8/layout/radial6"/>
    <dgm:cxn modelId="{D85270ED-B546-4744-829B-D9EFA140ACBA}" type="presParOf" srcId="{A2D971BF-1407-4A13-9FB4-16B4DF48DC29}" destId="{F4DA3A11-A7D6-49DC-BC4E-250CBF35D3F0}" srcOrd="1" destOrd="0" presId="urn:microsoft.com/office/officeart/2005/8/layout/radial6"/>
    <dgm:cxn modelId="{1C16E1D2-6497-42E2-B731-67056679B81F}" type="presParOf" srcId="{A2D971BF-1407-4A13-9FB4-16B4DF48DC29}" destId="{78B72093-F1F6-438F-B4DC-26FC792DF1D4}" srcOrd="2" destOrd="0" presId="urn:microsoft.com/office/officeart/2005/8/layout/radial6"/>
    <dgm:cxn modelId="{D87CB702-2CF2-4738-ABE7-45D5D4E4A05A}" type="presParOf" srcId="{A2D971BF-1407-4A13-9FB4-16B4DF48DC29}" destId="{1DD92777-5EB9-4BE2-9437-A784B09AAA4B}" srcOrd="3" destOrd="0" presId="urn:microsoft.com/office/officeart/2005/8/layout/radial6"/>
    <dgm:cxn modelId="{650F5F2D-A6EE-49EF-A4FB-E64DFCBAF522}" type="presParOf" srcId="{A2D971BF-1407-4A13-9FB4-16B4DF48DC29}" destId="{81366868-1C25-4D7A-95F7-1A677F1175C9}" srcOrd="4" destOrd="0" presId="urn:microsoft.com/office/officeart/2005/8/layout/radial6"/>
    <dgm:cxn modelId="{DF82AE6C-811A-4B77-85AC-D544C439F9A6}" type="presParOf" srcId="{A2D971BF-1407-4A13-9FB4-16B4DF48DC29}" destId="{2FD1F288-B465-41CC-96F7-6C8165751AAA}" srcOrd="5" destOrd="0" presId="urn:microsoft.com/office/officeart/2005/8/layout/radial6"/>
    <dgm:cxn modelId="{85D443FD-909D-4B4C-9D32-DB8C8BAA9342}" type="presParOf" srcId="{A2D971BF-1407-4A13-9FB4-16B4DF48DC29}" destId="{B3AC0CC1-2AC3-440A-B697-168F97582890}" srcOrd="6" destOrd="0" presId="urn:microsoft.com/office/officeart/2005/8/layout/radial6"/>
    <dgm:cxn modelId="{C71BA5F4-ED98-4696-BDC8-2CFFECFB7F9A}" type="presParOf" srcId="{A2D971BF-1407-4A13-9FB4-16B4DF48DC29}" destId="{6C23AA6D-B930-457E-A2F4-2A7315AD968E}" srcOrd="7" destOrd="0" presId="urn:microsoft.com/office/officeart/2005/8/layout/radial6"/>
    <dgm:cxn modelId="{0C061941-269B-4482-B2E4-732B50281B5F}" type="presParOf" srcId="{A2D971BF-1407-4A13-9FB4-16B4DF48DC29}" destId="{11849638-4519-474C-A5AB-32F712C116D7}" srcOrd="8" destOrd="0" presId="urn:microsoft.com/office/officeart/2005/8/layout/radial6"/>
    <dgm:cxn modelId="{30269D79-5381-4C7D-A663-23F237D4ABB1}" type="presParOf" srcId="{A2D971BF-1407-4A13-9FB4-16B4DF48DC29}" destId="{9BA2A999-F698-4D84-81A9-7893A95711B1}" srcOrd="9" destOrd="0" presId="urn:microsoft.com/office/officeart/2005/8/layout/radial6"/>
    <dgm:cxn modelId="{AAF12394-C3F3-4A8E-9455-3EA632F5D1AA}" type="presParOf" srcId="{A2D971BF-1407-4A13-9FB4-16B4DF48DC29}" destId="{8FB067B6-D912-4245-AB19-85DE2536A8E2}" srcOrd="10" destOrd="0" presId="urn:microsoft.com/office/officeart/2005/8/layout/radial6"/>
    <dgm:cxn modelId="{2E3A4F0B-E8C2-46A3-8A89-A5CECFE46D7F}" type="presParOf" srcId="{A2D971BF-1407-4A13-9FB4-16B4DF48DC29}" destId="{200A26A9-926B-402B-9A2F-36223CDA0A2B}" srcOrd="11" destOrd="0" presId="urn:microsoft.com/office/officeart/2005/8/layout/radial6"/>
    <dgm:cxn modelId="{5B9163B0-CB3E-41BB-B62B-30F3A4FB393A}" type="presParOf" srcId="{A2D971BF-1407-4A13-9FB4-16B4DF48DC29}" destId="{09FF2DE8-1CAC-4ADC-88F1-B2FF9055A0B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9CB4317-1990-4D1D-AC4C-DE7BDB96DD9F}" type="datetimeFigureOut">
              <a:rPr lang="ru-RU"/>
              <a:pPr>
                <a:defRPr/>
              </a:pPr>
              <a:t>09.03.2015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47A56F9-C14C-4CE1-8187-77F6E13E9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265"/>
          <p:cNvSpPr>
            <a:spLocks noGrp="1" noRo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>
            <a:round/>
            <a:headEnd type="none" w="med" len="med"/>
            <a:tailEnd type="none" w="med" len="med"/>
          </a:ln>
        </p:spPr>
      </p:sp>
      <p:sp>
        <p:nvSpPr>
          <p:cNvPr id="18434" name="Shape 266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25" tIns="45700" rIns="91425" bIns="45700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Shape 267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r>
              <a:rPr lang="ru-RU" sz="1400">
                <a:solidFill>
                  <a:srgbClr val="000000"/>
                </a:solidFill>
                <a:sym typeface="Arial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297"/>
          <p:cNvSpPr>
            <a:spLocks noGrp="1" noRo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>
            <a:round/>
            <a:headEnd type="none" w="med" len="med"/>
            <a:tailEnd type="none" w="med" len="med"/>
          </a:ln>
        </p:spPr>
      </p:sp>
      <p:sp>
        <p:nvSpPr>
          <p:cNvPr id="20482" name="Shape 298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25" tIns="45700" rIns="91425" bIns="45700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Shape 299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SzPct val="25000"/>
            </a:pPr>
            <a:r>
              <a:rPr lang="ru-RU" sz="1400">
                <a:solidFill>
                  <a:srgbClr val="000000"/>
                </a:solidFill>
                <a:sym typeface="Arial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A9FBC-6EA8-49C3-9835-1288E8DB64D7}" type="datetimeFigureOut">
              <a:rPr lang="ru-RU"/>
              <a:pPr>
                <a:defRPr/>
              </a:pPr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1B11B-362E-4701-A61F-A920FAF56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852A0-7B27-490D-9B06-3FB240D367CF}" type="datetimeFigureOut">
              <a:rPr lang="ru-RU"/>
              <a:pPr>
                <a:defRPr/>
              </a:pPr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577E0-4CD5-40E5-B366-65D776976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9FFC-2BBD-4124-8F4D-35CBF6A50A6E}" type="datetimeFigureOut">
              <a:rPr lang="ru-RU"/>
              <a:pPr>
                <a:defRPr/>
              </a:pPr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FC72-575F-49BC-B780-FE312E2A8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7A941-9AA8-4275-86BA-55B18AB7BFE0}" type="datetimeFigureOut">
              <a:rPr lang="ru-RU"/>
              <a:pPr>
                <a:defRPr/>
              </a:pPr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88F5-8A57-4264-B488-4EF8FE994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F2BF2-2FEB-449F-9F96-2036C2A4073E}" type="datetimeFigureOut">
              <a:rPr lang="ru-RU"/>
              <a:pPr>
                <a:defRPr/>
              </a:pPr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4A150-0B8A-43ED-ACE0-9C7F6A7CA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FE64-60A4-4361-9306-0BE9856D5B64}" type="datetimeFigureOut">
              <a:rPr lang="ru-RU"/>
              <a:pPr>
                <a:defRPr/>
              </a:pPr>
              <a:t>09.03.2015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9C7E0-DA65-4AE4-B015-E5FDAA12E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57ADA-9EF9-45FB-8121-028E8B8E39BC}" type="datetimeFigureOut">
              <a:rPr lang="ru-RU"/>
              <a:pPr>
                <a:defRPr/>
              </a:pPr>
              <a:t>09.03.2015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C850D-2722-4740-B7C2-A8C5E1483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CF77-EFB4-4878-B961-13315AF868B9}" type="datetimeFigureOut">
              <a:rPr lang="ru-RU"/>
              <a:pPr>
                <a:defRPr/>
              </a:pPr>
              <a:t>09.03.2015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FC9E1-A862-4B38-857D-A7201CE59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57ADC-8B24-492C-AF26-AAB99946BDBB}" type="datetimeFigureOut">
              <a:rPr lang="ru-RU"/>
              <a:pPr>
                <a:defRPr/>
              </a:pPr>
              <a:t>09.03.2015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D4DB9-2D20-4AF5-90C8-B1D5897F2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09C6A-6B67-4A18-902C-9B64BDC02ED3}" type="datetimeFigureOut">
              <a:rPr lang="ru-RU"/>
              <a:pPr>
                <a:defRPr/>
              </a:pPr>
              <a:t>09.03.2015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E3CAB-E00B-49F1-A2D0-928036B3A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20C7A-3DF4-42BC-9460-7218D98C1036}" type="datetimeFigureOut">
              <a:rPr lang="ru-RU"/>
              <a:pPr>
                <a:defRPr/>
              </a:pPr>
              <a:t>09.03.2015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C0092-0E11-433B-AFBF-C2AA1AD80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4C60AE-C476-4361-AC06-15C3E3483971}" type="datetimeFigureOut">
              <a:rPr lang="ru-RU"/>
              <a:pPr>
                <a:defRPr/>
              </a:pPr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3282AD-724E-4F8F-8C67-11300EFDA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регулятивных УУД на занятиях по робототехнике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</a:rPr>
              <a:t>Технология проведения урока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</a:rPr>
              <a:t>Актуализация знаний.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</a:rPr>
              <a:t>Формулировка темы урока.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</a:rPr>
              <a:t>Постановка цели урока.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</a:rPr>
              <a:t>Разработка алгоритма действий.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</a:rPr>
              <a:t>Конструирование.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</a:rPr>
              <a:t>Оценивание.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</a:rPr>
              <a:t>Подведение итогов.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	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</a:rPr>
              <a:t>Цель образования:</a:t>
            </a:r>
            <a:r>
              <a:rPr lang="ru-RU" smtClean="0">
                <a:latin typeface="Times New Roman" pitchFamily="18" charset="0"/>
              </a:rPr>
              <a:t> общекультурное, личностное и познавательное развитие учащихся, обеспечивающее такую ключевую компетенцию, как умение учиться.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</a:rPr>
              <a:t>Личностные УУД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</a:rPr>
              <a:t>самоопределение;</a:t>
            </a:r>
          </a:p>
          <a:p>
            <a:r>
              <a:rPr lang="ru-RU" smtClean="0">
                <a:latin typeface="Times New Roman" pitchFamily="18" charset="0"/>
              </a:rPr>
              <a:t>смыслообразование;</a:t>
            </a:r>
          </a:p>
          <a:p>
            <a:r>
              <a:rPr lang="ru-RU" smtClean="0">
                <a:latin typeface="Times New Roman" pitchFamily="18" charset="0"/>
              </a:rPr>
              <a:t>нравственно-этическая ориентация.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Регулятивные УУД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</a:rPr>
              <a:t>целеполагание;</a:t>
            </a:r>
          </a:p>
          <a:p>
            <a:r>
              <a:rPr lang="ru-RU" smtClean="0">
                <a:latin typeface="Times New Roman" pitchFamily="18" charset="0"/>
              </a:rPr>
              <a:t>планирование;</a:t>
            </a:r>
          </a:p>
          <a:p>
            <a:r>
              <a:rPr lang="ru-RU" smtClean="0">
                <a:latin typeface="Times New Roman" pitchFamily="18" charset="0"/>
              </a:rPr>
              <a:t>прогнозирование;</a:t>
            </a:r>
          </a:p>
          <a:p>
            <a:r>
              <a:rPr lang="ru-RU" smtClean="0">
                <a:latin typeface="Times New Roman" pitchFamily="18" charset="0"/>
              </a:rPr>
              <a:t>контроль;</a:t>
            </a:r>
          </a:p>
          <a:p>
            <a:r>
              <a:rPr lang="ru-RU" smtClean="0">
                <a:latin typeface="Times New Roman" pitchFamily="18" charset="0"/>
              </a:rPr>
              <a:t>коррекция;</a:t>
            </a:r>
          </a:p>
          <a:p>
            <a:r>
              <a:rPr lang="ru-RU" smtClean="0">
                <a:latin typeface="Times New Roman" pitchFamily="18" charset="0"/>
              </a:rPr>
              <a:t>оценка;</a:t>
            </a:r>
          </a:p>
          <a:p>
            <a:r>
              <a:rPr lang="ru-RU" smtClean="0">
                <a:latin typeface="Times New Roman" pitchFamily="18" charset="0"/>
              </a:rPr>
              <a:t>саморегуляция.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</a:rPr>
              <a:t>Познавательные УУД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</a:rPr>
              <a:t>общеучебные;</a:t>
            </a:r>
          </a:p>
          <a:p>
            <a:r>
              <a:rPr lang="ru-RU" smtClean="0">
                <a:latin typeface="Times New Roman" pitchFamily="18" charset="0"/>
              </a:rPr>
              <a:t>логические;</a:t>
            </a:r>
          </a:p>
          <a:p>
            <a:r>
              <a:rPr lang="ru-RU" smtClean="0">
                <a:latin typeface="Times New Roman" pitchFamily="18" charset="0"/>
              </a:rPr>
              <a:t>постановка и решение проблемы.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</a:rPr>
              <a:t>Коммуникативные УУД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умение слушать и вступать в диалог;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учет позиции других людей;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планирование учебного сотрудничества;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постановка вопросов;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разрешение конфликтов;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управление поведением партнера;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умение выражать свои мысли;</a:t>
            </a:r>
          </a:p>
          <a:p>
            <a:pPr>
              <a:lnSpc>
                <a:spcPct val="90000"/>
              </a:lnSpc>
            </a:pPr>
            <a:r>
              <a:rPr lang="ru-RU" smtClean="0">
                <a:latin typeface="Times New Roman" pitchFamily="18" charset="0"/>
              </a:rPr>
              <a:t>владение монологической и диалогической формами речи.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258"/>
          <p:cNvSpPr>
            <a:spLocks noGrp="1"/>
          </p:cNvSpPr>
          <p:nvPr>
            <p:ph type="title" idx="4294967295"/>
          </p:nvPr>
        </p:nvSpPr>
        <p:spPr>
          <a:xfrm>
            <a:off x="460375" y="274638"/>
            <a:ext cx="8229600" cy="1143000"/>
          </a:xfrm>
        </p:spPr>
        <p:txBody>
          <a:bodyPr lIns="91425" tIns="45700" rIns="91425" bIns="45700"/>
          <a:lstStyle/>
          <a:p>
            <a:pPr marL="457200" indent="-457200" eaLnBrk="1" hangingPunct="1">
              <a:buSzPct val="25000"/>
            </a:pPr>
            <a:r>
              <a:rPr lang="ru-RU" b="1" smtClean="0">
                <a:solidFill>
                  <a:srgbClr val="C00000"/>
                </a:solidFill>
                <a:latin typeface="Times New Roman" pitchFamily="18" charset="0"/>
              </a:rPr>
              <a:t>Робототехника (7+)</a:t>
            </a:r>
          </a:p>
        </p:txBody>
      </p:sp>
      <p:sp>
        <p:nvSpPr>
          <p:cNvPr id="17410" name="Shape 259"/>
          <p:cNvSpPr>
            <a:spLocks noChangeArrowheads="1"/>
          </p:cNvSpPr>
          <p:nvPr/>
        </p:nvSpPr>
        <p:spPr bwMode="auto">
          <a:xfrm>
            <a:off x="-26988" y="5283200"/>
            <a:ext cx="4527551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ru-RU" sz="2400" b="1">
                <a:solidFill>
                  <a:srgbClr val="C00000"/>
                </a:solidFill>
                <a:sym typeface="Arial" charset="0"/>
              </a:rPr>
              <a:t>LEGO® Education WeDo™ Construction Set</a:t>
            </a:r>
            <a:br>
              <a:rPr lang="ru-RU" sz="2400" b="1">
                <a:solidFill>
                  <a:srgbClr val="C00000"/>
                </a:solidFill>
                <a:sym typeface="Arial" charset="0"/>
              </a:rPr>
            </a:br>
            <a:r>
              <a:rPr lang="ru-RU" sz="2400" b="1">
                <a:solidFill>
                  <a:srgbClr val="C00000"/>
                </a:solidFill>
                <a:sym typeface="Arial" charset="0"/>
              </a:rPr>
              <a:t>(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  <a:sym typeface="Calibri" pitchFamily="34" charset="0"/>
              </a:rPr>
              <a:t>ПервоРобот</a:t>
            </a:r>
            <a:r>
              <a:rPr lang="ru-RU" sz="2400" b="1">
                <a:solidFill>
                  <a:srgbClr val="C00000"/>
                </a:solidFill>
                <a:sym typeface="Arial" charset="0"/>
              </a:rPr>
              <a:t> LEGO WeDo)</a:t>
            </a:r>
          </a:p>
        </p:txBody>
      </p:sp>
      <p:pic>
        <p:nvPicPr>
          <p:cNvPr id="17411" name="Shape 26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31913" y="1484313"/>
            <a:ext cx="6815138" cy="363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Shape 261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1568450"/>
            <a:ext cx="51117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Shape 262"/>
          <p:cNvSpPr>
            <a:spLocks noChangeArrowheads="1"/>
          </p:cNvSpPr>
          <p:nvPr/>
        </p:nvSpPr>
        <p:spPr bwMode="auto">
          <a:xfrm>
            <a:off x="4346575" y="5283200"/>
            <a:ext cx="4833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ru-RU" sz="2400" b="1">
                <a:solidFill>
                  <a:srgbClr val="C00000"/>
                </a:solidFill>
                <a:sym typeface="Arial" charset="0"/>
              </a:rPr>
              <a:t>LEGO® Education WeDo™ Resource Set</a:t>
            </a:r>
            <a:br>
              <a:rPr lang="ru-RU" sz="2400" b="1">
                <a:solidFill>
                  <a:srgbClr val="C00000"/>
                </a:solidFill>
                <a:sym typeface="Arial" charset="0"/>
              </a:rPr>
            </a:br>
            <a:r>
              <a:rPr lang="ru-RU" sz="2400" b="1">
                <a:solidFill>
                  <a:srgbClr val="C00000"/>
                </a:solidFill>
                <a:sym typeface="Arial" charset="0"/>
              </a:rPr>
              <a:t>(ПервоРобот LEGO WeDo. Ресурсный набор)</a:t>
            </a:r>
          </a:p>
        </p:txBody>
      </p:sp>
      <p:pic>
        <p:nvPicPr>
          <p:cNvPr id="17414" name="Shape 263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3313" y="141288"/>
            <a:ext cx="154463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Shape 29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9150" y="1560513"/>
            <a:ext cx="4268788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Shape 291"/>
          <p:cNvSpPr>
            <a:spLocks noGrp="1"/>
          </p:cNvSpPr>
          <p:nvPr>
            <p:ph type="title" idx="4294967295"/>
          </p:nvPr>
        </p:nvSpPr>
        <p:spPr>
          <a:xfrm>
            <a:off x="460375" y="274638"/>
            <a:ext cx="8229600" cy="1143000"/>
          </a:xfrm>
        </p:spPr>
        <p:txBody>
          <a:bodyPr lIns="91425" tIns="45700" rIns="91425" bIns="45700"/>
          <a:lstStyle/>
          <a:p>
            <a:pPr marL="457200" indent="-457200" eaLnBrk="1" hangingPunct="1">
              <a:buSzPct val="25000"/>
            </a:pPr>
            <a:r>
              <a:rPr lang="ru-RU" b="1" smtClean="0">
                <a:solidFill>
                  <a:srgbClr val="C00000"/>
                </a:solidFill>
                <a:latin typeface="Times New Roman" pitchFamily="18" charset="0"/>
              </a:rPr>
              <a:t>Робототехника (8+)</a:t>
            </a:r>
          </a:p>
        </p:txBody>
      </p:sp>
      <p:sp>
        <p:nvSpPr>
          <p:cNvPr id="19459" name="Shape 292"/>
          <p:cNvSpPr>
            <a:spLocks noChangeArrowheads="1"/>
          </p:cNvSpPr>
          <p:nvPr/>
        </p:nvSpPr>
        <p:spPr bwMode="auto">
          <a:xfrm>
            <a:off x="-26988" y="5622925"/>
            <a:ext cx="4527551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ru-RU" sz="2400" b="1">
                <a:solidFill>
                  <a:srgbClr val="C00000"/>
                </a:solidFill>
                <a:latin typeface="Calibri" pitchFamily="34" charset="0"/>
                <a:sym typeface="Calibri" pitchFamily="34" charset="0"/>
              </a:rPr>
              <a:t>ПервоРобот </a:t>
            </a:r>
            <a:r>
              <a:rPr lang="ru-RU" sz="2400" b="1">
                <a:solidFill>
                  <a:srgbClr val="C00000"/>
                </a:solidFill>
                <a:sym typeface="Arial" charset="0"/>
              </a:rPr>
              <a:t>NXT.</a:t>
            </a:r>
            <a:br>
              <a:rPr lang="ru-RU" sz="2400" b="1">
                <a:solidFill>
                  <a:srgbClr val="C00000"/>
                </a:solidFill>
                <a:sym typeface="Arial" charset="0"/>
              </a:rPr>
            </a:br>
            <a:r>
              <a:rPr lang="ru-RU" sz="2400" b="1">
                <a:solidFill>
                  <a:srgbClr val="C00000"/>
                </a:solidFill>
                <a:latin typeface="Calibri" pitchFamily="34" charset="0"/>
                <a:sym typeface="Calibri" pitchFamily="34" charset="0"/>
              </a:rPr>
              <a:t>Базовый набор</a:t>
            </a:r>
          </a:p>
        </p:txBody>
      </p:sp>
      <p:sp>
        <p:nvSpPr>
          <p:cNvPr id="19460" name="Shape 293"/>
          <p:cNvSpPr>
            <a:spLocks noChangeArrowheads="1"/>
          </p:cNvSpPr>
          <p:nvPr/>
        </p:nvSpPr>
        <p:spPr bwMode="auto">
          <a:xfrm>
            <a:off x="4346575" y="5622925"/>
            <a:ext cx="4833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ru-RU" sz="2400" b="1">
                <a:solidFill>
                  <a:srgbClr val="C00000"/>
                </a:solidFill>
                <a:latin typeface="Calibri" pitchFamily="34" charset="0"/>
                <a:sym typeface="Calibri" pitchFamily="34" charset="0"/>
              </a:rPr>
              <a:t>ПервоРобот </a:t>
            </a:r>
            <a:r>
              <a:rPr lang="ru-RU" sz="2400" b="1">
                <a:solidFill>
                  <a:srgbClr val="C00000"/>
                </a:solidFill>
                <a:sym typeface="Arial" charset="0"/>
              </a:rPr>
              <a:t>NXT.</a:t>
            </a:r>
            <a:br>
              <a:rPr lang="ru-RU" sz="2400" b="1">
                <a:solidFill>
                  <a:srgbClr val="C00000"/>
                </a:solidFill>
                <a:sym typeface="Arial" charset="0"/>
              </a:rPr>
            </a:br>
            <a:r>
              <a:rPr lang="ru-RU" sz="2400" b="1">
                <a:solidFill>
                  <a:srgbClr val="C00000"/>
                </a:solidFill>
                <a:latin typeface="Calibri" pitchFamily="34" charset="0"/>
                <a:sym typeface="Calibri" pitchFamily="34" charset="0"/>
              </a:rPr>
              <a:t>Ресурсный набор</a:t>
            </a:r>
          </a:p>
        </p:txBody>
      </p:sp>
      <p:pic>
        <p:nvPicPr>
          <p:cNvPr id="19461" name="Shape 294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260475" y="1438275"/>
            <a:ext cx="6838950" cy="364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Shape 295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3313" y="141288"/>
            <a:ext cx="154463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125</Words>
  <Application>Microsoft Office PowerPoint</Application>
  <PresentationFormat>Экран (4:3)</PresentationFormat>
  <Paragraphs>43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Формирование регулятивных УУД на занятиях по робототехнике</vt:lpstr>
      <vt:lpstr>Слайд 2</vt:lpstr>
      <vt:lpstr>Слайд 3</vt:lpstr>
      <vt:lpstr>Личностные УУД</vt:lpstr>
      <vt:lpstr>Регулятивные УУД</vt:lpstr>
      <vt:lpstr>Познавательные УУД</vt:lpstr>
      <vt:lpstr>Коммуникативные УУД</vt:lpstr>
      <vt:lpstr>Робототехника (7+)</vt:lpstr>
      <vt:lpstr>Робототехника (8+)</vt:lpstr>
      <vt:lpstr>Технология проведения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регулятивных УУД на занятиях по робототехнике</dc:title>
  <dc:creator>Пользователь Windows</dc:creator>
  <cp:lastModifiedBy>Света</cp:lastModifiedBy>
  <cp:revision>18</cp:revision>
  <dcterms:created xsi:type="dcterms:W3CDTF">2015-02-24T06:21:51Z</dcterms:created>
  <dcterms:modified xsi:type="dcterms:W3CDTF">2015-03-09T10:09:43Z</dcterms:modified>
</cp:coreProperties>
</file>