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NCHES\Desktop\Дымник Аист пример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300038"/>
            <a:ext cx="9210676" cy="745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NCHES\Desktop\16rc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33722" cy="583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7238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Дымник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artsmetal.ru/uploads/Price/Podrazdely/dym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3429024" cy="2571768"/>
          </a:xfrm>
          <a:prstGeom prst="rect">
            <a:avLst/>
          </a:prstGeom>
          <a:noFill/>
        </p:spPr>
      </p:pic>
      <p:pic>
        <p:nvPicPr>
          <p:cNvPr id="3076" name="Picture 4" descr="http://www.metaprom.ru/board_foto/1345544364foto2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911183"/>
            <a:ext cx="3929090" cy="2946817"/>
          </a:xfrm>
          <a:prstGeom prst="rect">
            <a:avLst/>
          </a:prstGeom>
          <a:noFill/>
        </p:spPr>
      </p:pic>
      <p:pic>
        <p:nvPicPr>
          <p:cNvPr id="3078" name="Picture 6" descr="http://www.sotmic.ru/uploads/posts/2015-04/1428505146_dsc_0033.jpg"/>
          <p:cNvPicPr>
            <a:picLocks noChangeAspect="1" noChangeArrowheads="1"/>
          </p:cNvPicPr>
          <p:nvPr/>
        </p:nvPicPr>
        <p:blipFill>
          <a:blip r:embed="rId4"/>
          <a:srcRect l="20391" r="21654" b="2862"/>
          <a:stretch>
            <a:fillRect/>
          </a:stretch>
        </p:blipFill>
        <p:spPr bwMode="auto">
          <a:xfrm>
            <a:off x="357158" y="1285860"/>
            <a:ext cx="3929090" cy="493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71480"/>
            <a:ext cx="6186502" cy="714380"/>
          </a:xfrm>
        </p:spPr>
        <p:txBody>
          <a:bodyPr/>
          <a:lstStyle/>
          <a:p>
            <a:pPr algn="ctr"/>
            <a:r>
              <a:rPr lang="ru-RU" b="1" dirty="0" smtClean="0"/>
              <a:t>Флюгер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happyhome.ru/pimages/description/9555_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071834" cy="4087992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QKbvfrLEDmu_fXz2Dabpcid7EifXpaEhpZFh9NiZdVzo1oBeJe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928943" cy="2928943"/>
          </a:xfrm>
          <a:prstGeom prst="rect">
            <a:avLst/>
          </a:prstGeom>
          <a:noFill/>
        </p:spPr>
      </p:pic>
      <p:pic>
        <p:nvPicPr>
          <p:cNvPr id="16390" name="Picture 6" descr="http://www.ua.all.biz/img/ua/catalog/30939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736"/>
            <a:ext cx="4555239" cy="4538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u="sng" smtClean="0">
                <a:latin typeface="Times New Roman" pitchFamily="18" charset="0"/>
                <a:cs typeface="Times New Roman" pitchFamily="18" charset="0"/>
              </a:rPr>
              <a:t>Оцени </a:t>
            </a:r>
            <a:r>
              <a:rPr lang="ru-RU" sz="4900" b="1" i="1" u="sng" smtClean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4900" b="1" i="1" u="sng" smtClean="0">
                <a:latin typeface="Times New Roman" pitchFamily="18" charset="0"/>
                <a:cs typeface="Times New Roman" pitchFamily="18" charset="0"/>
              </a:rPr>
              <a:t> товарища</a:t>
            </a:r>
            <a:r>
              <a:rPr lang="ru-RU" sz="4900" b="1" i="1" u="sng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72188"/>
                <a:gridCol w="1285884"/>
                <a:gridCol w="971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1.Аккуратность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2.Точность выполнения работы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3.Эстетичность(нравится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нравится)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</TotalTime>
  <Words>15</Words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Слайд 1</vt:lpstr>
      <vt:lpstr>Слайд 2</vt:lpstr>
      <vt:lpstr>Дымник</vt:lpstr>
      <vt:lpstr>Флюгер</vt:lpstr>
      <vt:lpstr>  Оцени работу товарища!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SANCHES</dc:creator>
  <cp:lastModifiedBy>SANCHES</cp:lastModifiedBy>
  <cp:revision>4</cp:revision>
  <dcterms:created xsi:type="dcterms:W3CDTF">2015-12-15T14:29:46Z</dcterms:created>
  <dcterms:modified xsi:type="dcterms:W3CDTF">2015-12-15T17:30:16Z</dcterms:modified>
</cp:coreProperties>
</file>