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65" r:id="rId3"/>
    <p:sldId id="278" r:id="rId4"/>
    <p:sldId id="274" r:id="rId5"/>
    <p:sldId id="279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82" r:id="rId19"/>
    <p:sldId id="283" r:id="rId20"/>
    <p:sldId id="284" r:id="rId21"/>
    <p:sldId id="281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00"/>
    <a:srgbClr val="CCCC00"/>
    <a:srgbClr val="008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024F1B-2A45-4A72-BD54-75B69DAD4395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90B7C7-22F4-4566-B5E7-C6891CBC5E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73A851-6774-480E-9DDC-97366E9084A5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935C0-3779-4EB0-8AC6-A8F84FBDAA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92B2F-74AA-45CF-84CF-6897AA4E06B5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DA6A5-FB25-415D-A67C-D8FC8F3EE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E62A6-9074-4B49-9172-94915756F860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9FC3D-642A-4F53-AD6D-2A593FA0E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C9A42-DBB3-4A27-AC19-E4BA08B50C9C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F80EF-E883-467C-8107-4825EA4F03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FA7E5-58E6-4D9A-AFD0-C0150D88B820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D68B6-23C3-4C43-8A9C-7F0A4E2BF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A8727-5CD3-4852-92DD-455A9CCE5AAE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23DF0-709E-4150-A3CA-0B12898C05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7F336-7111-41B8-A8EA-9DD40B047AF3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ECB04-2638-4DBA-A7F2-B20B67A31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D4B6C-57FC-41B4-8A82-930A0C608F22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30784-8393-4D0D-A0CE-30C746C31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9D603-372C-429A-964C-F2D3D3CFCC3C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D206-7507-425D-903E-67A9FFBD20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9C72E-3C76-4EF8-AEE7-B5D18F06B0B0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189A-6BD2-4388-A9CA-7290B399C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D916AE2-063B-487A-93BB-8071B195B2A7}" type="datetimeFigureOut">
              <a:rPr lang="ru-RU"/>
              <a:pPr/>
              <a:t>16.09.2015</a:t>
            </a:fld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11A702-9DDB-48D8-A913-60105B200C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4941888"/>
            <a:ext cx="7772400" cy="1470025"/>
          </a:xfrm>
        </p:spPr>
        <p:txBody>
          <a:bodyPr anchor="ctr"/>
          <a:lstStyle/>
          <a:p>
            <a:r>
              <a:rPr lang="ru-RU" sz="8800" b="1"/>
              <a:t>и ДЕТИ!</a:t>
            </a:r>
          </a:p>
        </p:txBody>
      </p:sp>
      <p:pic>
        <p:nvPicPr>
          <p:cNvPr id="14338" name="Picture 3" descr="D:\СОЦ ПЕДАГОГ  2011\МОИ презентации\ДТП и идети\5277ccd4-e281-41fc-8504-256fed8cd087.jpg"/>
          <p:cNvPicPr>
            <a:picLocks noChangeAspect="1" noChangeArrowheads="1"/>
          </p:cNvPicPr>
          <p:nvPr/>
        </p:nvPicPr>
        <p:blipFill>
          <a:blip r:embed="rId2"/>
          <a:srcRect l="4727" t="4684" r="4742"/>
          <a:stretch>
            <a:fillRect/>
          </a:stretch>
        </p:blipFill>
        <p:spPr bwMode="auto">
          <a:xfrm>
            <a:off x="1116013" y="0"/>
            <a:ext cx="6484937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35125" y="304800"/>
            <a:ext cx="6940550" cy="1216025"/>
          </a:xfrm>
        </p:spPr>
        <p:txBody>
          <a:bodyPr anchor="ctr">
            <a:normAutofit/>
          </a:bodyPr>
          <a:lstStyle/>
          <a:p>
            <a:r>
              <a:rPr lang="ru-RU" sz="3400" b="1">
                <a:solidFill>
                  <a:srgbClr val="FF0000"/>
                </a:solidFill>
              </a:rPr>
              <a:t>Превышение</a:t>
            </a:r>
            <a:r>
              <a:rPr lang="ru-RU" sz="3400"/>
              <a:t> скорости</a:t>
            </a:r>
            <a:br>
              <a:rPr lang="ru-RU" sz="3400"/>
            </a:br>
            <a:r>
              <a:rPr lang="ru-RU" sz="3400"/>
              <a:t> при катании на </a:t>
            </a:r>
            <a:r>
              <a:rPr lang="ru-RU" sz="3400" b="1">
                <a:solidFill>
                  <a:srgbClr val="0070C0"/>
                </a:solidFill>
              </a:rPr>
              <a:t>скутере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2" descr="D:\СОЦ ПЕДАГОГ  2011\МОИ презентации\ДТП и идети\imge738da7da4216f1165bfaf222da55e9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523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D:\СОЦ ПЕДАГОГ  2011\МОИ презентации\ДТП и идети\640.1010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57338"/>
            <a:ext cx="28448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7637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667500" cy="1216025"/>
          </a:xfrm>
        </p:spPr>
        <p:txBody>
          <a:bodyPr anchor="ctr">
            <a:normAutofit/>
          </a:bodyPr>
          <a:lstStyle/>
          <a:p>
            <a:r>
              <a:rPr lang="ru-RU" sz="3400"/>
              <a:t>Не использование </a:t>
            </a:r>
            <a:r>
              <a:rPr lang="ru-RU" sz="3400" b="1">
                <a:solidFill>
                  <a:srgbClr val="0070C0"/>
                </a:solidFill>
              </a:rPr>
              <a:t>средств</a:t>
            </a:r>
            <a:r>
              <a:rPr lang="ru-RU" sz="3400"/>
              <a:t> для перевозки </a:t>
            </a:r>
            <a:r>
              <a:rPr lang="ru-RU" sz="3400" b="1">
                <a:solidFill>
                  <a:srgbClr val="FF0000"/>
                </a:solidFill>
              </a:rPr>
              <a:t>маленьких</a:t>
            </a:r>
            <a:r>
              <a:rPr lang="ru-RU" sz="3400"/>
              <a:t> детей</a:t>
            </a:r>
          </a:p>
        </p:txBody>
      </p:sp>
      <p:pic>
        <p:nvPicPr>
          <p:cNvPr id="21506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D:\СОЦ ПЕДАГОГ  2011\МОИ презентации\ДТП и идети\156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6388" y="1989138"/>
            <a:ext cx="3044825" cy="2435225"/>
          </a:xfrm>
        </p:spPr>
      </p:pic>
      <p:pic>
        <p:nvPicPr>
          <p:cNvPr id="21508" name="Picture 3" descr="D:\СОЦ ПЕДАГОГ  2011\МОИ презентации\ДТП и идети\image_big_26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330450"/>
            <a:ext cx="55499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304800"/>
            <a:ext cx="6667500" cy="1216025"/>
          </a:xfrm>
        </p:spPr>
        <p:txBody>
          <a:bodyPr anchor="ctr">
            <a:normAutofit/>
          </a:bodyPr>
          <a:lstStyle/>
          <a:p>
            <a:r>
              <a:rPr lang="ru-RU" sz="3400" b="1">
                <a:solidFill>
                  <a:srgbClr val="0070C0"/>
                </a:solidFill>
              </a:rPr>
              <a:t>Дети</a:t>
            </a:r>
            <a:r>
              <a:rPr lang="ru-RU" sz="3400"/>
              <a:t> оставленные без </a:t>
            </a:r>
            <a:r>
              <a:rPr lang="ru-RU" sz="3400" b="1">
                <a:solidFill>
                  <a:srgbClr val="FF0000"/>
                </a:solidFill>
              </a:rPr>
              <a:t>присмотра</a:t>
            </a:r>
            <a:r>
              <a:rPr lang="ru-RU" sz="3400"/>
              <a:t> взрослых</a:t>
            </a:r>
          </a:p>
        </p:txBody>
      </p:sp>
      <p:pic>
        <p:nvPicPr>
          <p:cNvPr id="22530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D:\СОЦ ПЕДАГОГ  2011\МОИ презентации\ДТП и идети\143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844675"/>
            <a:ext cx="6553200" cy="4719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304800"/>
            <a:ext cx="6380162" cy="1216025"/>
          </a:xfrm>
        </p:spPr>
        <p:txBody>
          <a:bodyPr anchor="ctr"/>
          <a:lstStyle/>
          <a:p>
            <a:r>
              <a:rPr lang="ru-RU" b="1"/>
              <a:t>ПОСЛЕДСТВИЯ…</a:t>
            </a:r>
          </a:p>
        </p:txBody>
      </p:sp>
      <p:pic>
        <p:nvPicPr>
          <p:cNvPr id="23554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:\СОЦ ПЕДАГОГ  2011\МОИ презентации\ДТП и идети\894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916113"/>
            <a:ext cx="6996112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20888" y="319088"/>
            <a:ext cx="6440487" cy="1149350"/>
          </a:xfrm>
        </p:spPr>
        <p:txBody>
          <a:bodyPr anchor="ctr"/>
          <a:lstStyle/>
          <a:p>
            <a:r>
              <a:rPr lang="ru-RU"/>
              <a:t>РАЗБИТЫЕ МАШИНЫ…</a:t>
            </a:r>
          </a:p>
        </p:txBody>
      </p:sp>
      <p:pic>
        <p:nvPicPr>
          <p:cNvPr id="24578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D:\СОЦ ПЕДАГОГ  2011\МОИ презентации\ДТП и идети\dtp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557338"/>
            <a:ext cx="6621462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304800"/>
            <a:ext cx="6667500" cy="1216025"/>
          </a:xfrm>
        </p:spPr>
        <p:txBody>
          <a:bodyPr anchor="ctr"/>
          <a:lstStyle/>
          <a:p>
            <a:r>
              <a:rPr lang="ru-RU"/>
              <a:t>ПОКАЛЕЧЕННЫЕ ЛЮДИ…</a:t>
            </a:r>
          </a:p>
        </p:txBody>
      </p:sp>
      <p:pic>
        <p:nvPicPr>
          <p:cNvPr id="25602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D:\СОЦ ПЕДАГОГ  2011\МОИ презентации\ДТП и идети\DTP_peshehod_5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70000" y="1752600"/>
            <a:ext cx="659447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5963" y="304800"/>
            <a:ext cx="6589712" cy="1216025"/>
          </a:xfrm>
        </p:spPr>
        <p:txBody>
          <a:bodyPr anchor="ctr"/>
          <a:lstStyle/>
          <a:p>
            <a:r>
              <a:rPr lang="ru-RU"/>
              <a:t>СЛОМЛЕННЫЕ СУДЬБЫ…</a:t>
            </a:r>
          </a:p>
        </p:txBody>
      </p:sp>
      <p:pic>
        <p:nvPicPr>
          <p:cNvPr id="26626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D:\СОЦ ПЕДАГОГ  2011\МОИ презентации\ДТП и идети\1318727192_dps-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628775"/>
            <a:ext cx="6119812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1130e818071efef003fe1fc9e8bb08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916113"/>
            <a:ext cx="457200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04800"/>
            <a:ext cx="6596062" cy="1216025"/>
          </a:xfrm>
        </p:spPr>
        <p:txBody>
          <a:bodyPr/>
          <a:lstStyle/>
          <a:p>
            <a:r>
              <a:rPr lang="ru-RU" sz="3400" i="1"/>
              <a:t>Несколько советов по безопасности на дороге:</a:t>
            </a:r>
            <a:endParaRPr lang="ru-RU" sz="3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276475"/>
            <a:ext cx="8001000" cy="374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/>
              <a:t>Ходить только по тротуару, а не по проезжей части. Если тротуара нет, то идти необходимо по левой стороне улицы, то есть навстречу движению.</a:t>
            </a:r>
          </a:p>
          <a:p>
            <a:pPr>
              <a:lnSpc>
                <a:spcPct val="90000"/>
              </a:lnSpc>
            </a:pPr>
            <a:r>
              <a:rPr lang="ru-RU" sz="2100"/>
              <a:t>Улицу нужно переходить по пешеходному переходу («зебре»). Сначала остановитесь на краю тротуара и понаблюдайте за движением. Если дорога регулируется светофором, нужно дождаться зеленого света для пешеходов, затем убедиться, что все машины остановились и только потом переходить улицу.</a:t>
            </a:r>
          </a:p>
        </p:txBody>
      </p:sp>
      <p:pic>
        <p:nvPicPr>
          <p:cNvPr id="47108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205038"/>
            <a:ext cx="8001000" cy="3814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/>
              <a:t>Опасно стоять за транспортным средством, которое отъезжает со стоянки или паркуется. Водитель может не заметить ребенка из-за его маленького роста. Кроме того, нельзя переходить улицу ни </a:t>
            </a:r>
            <a:r>
              <a:rPr lang="ru-RU" sz="2100" i="1"/>
              <a:t>перед,</a:t>
            </a:r>
            <a:r>
              <a:rPr lang="ru-RU" sz="2100"/>
              <a:t> ни </a:t>
            </a:r>
            <a:r>
              <a:rPr lang="ru-RU" sz="2100" i="1"/>
              <a:t>за</a:t>
            </a:r>
            <a:r>
              <a:rPr lang="ru-RU" sz="2100"/>
              <a:t> стоящим на остановке автобусом, троллейбусом, трамваем: водитель может не заметить пешехода из-за транспорта. Нужно подождать, пока отойдет автобус и только потом начать переход.</a:t>
            </a:r>
          </a:p>
          <a:p>
            <a:pPr>
              <a:lnSpc>
                <a:spcPct val="90000"/>
              </a:lnSpc>
            </a:pPr>
            <a:r>
              <a:rPr lang="ru-RU" sz="2100"/>
              <a:t>Ни в коем случае нельзя сходить с тротуара на проезжую часть дороги, даже если другие пешеходы мешают пройти.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79613" y="304800"/>
            <a:ext cx="6596062" cy="1216025"/>
          </a:xfrm>
          <a:noFill/>
          <a:ln/>
        </p:spPr>
        <p:txBody>
          <a:bodyPr/>
          <a:lstStyle/>
          <a:p>
            <a:r>
              <a:rPr lang="ru-RU" sz="3400" i="1"/>
              <a:t>Несколько советов по безопасности на дороге:</a:t>
            </a:r>
          </a:p>
        </p:txBody>
      </p:sp>
      <p:pic>
        <p:nvPicPr>
          <p:cNvPr id="48134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/>
          </a:p>
        </p:txBody>
      </p:sp>
      <p:pic>
        <p:nvPicPr>
          <p:cNvPr id="15362" name="Picture 2" descr="D:\СОЦ ПЕДАГОГ  2011\МОИ презентации\ДТП и идети\4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-12700"/>
            <a:ext cx="9159876" cy="6870700"/>
          </a:xfrm>
        </p:spPr>
      </p:pic>
      <p:pic>
        <p:nvPicPr>
          <p:cNvPr id="15363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276475"/>
            <a:ext cx="8001000" cy="374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Прежде чем идти кататься на велосипеде или на роликах, надо надеть средства защиты и к одежде прикрепить кусочки светоотражающего материала, если на улице темно.</a:t>
            </a:r>
          </a:p>
          <a:p>
            <a:pPr>
              <a:lnSpc>
                <a:spcPct val="90000"/>
              </a:lnSpc>
            </a:pPr>
            <a:r>
              <a:rPr lang="ru-RU" sz="2600"/>
              <a:t>Отличать звуки, извещающие об опасности от обыкновенных звуков, раздающихся вокруг.</a:t>
            </a:r>
          </a:p>
          <a:p>
            <a:pPr>
              <a:lnSpc>
                <a:spcPct val="90000"/>
              </a:lnSpc>
            </a:pPr>
            <a:endParaRPr lang="ru-RU" sz="260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1979613" y="304800"/>
            <a:ext cx="6596062" cy="1216025"/>
          </a:xfrm>
          <a:noFill/>
          <a:ln/>
        </p:spPr>
        <p:txBody>
          <a:bodyPr/>
          <a:lstStyle/>
          <a:p>
            <a:r>
              <a:rPr lang="ru-RU" sz="3400" i="1"/>
              <a:t>Несколько советов по безопасности на дороге:</a:t>
            </a:r>
          </a:p>
        </p:txBody>
      </p:sp>
      <p:pic>
        <p:nvPicPr>
          <p:cNvPr id="49160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6551613" cy="1930400"/>
          </a:xfrm>
        </p:spPr>
        <p:txBody>
          <a:bodyPr/>
          <a:lstStyle/>
          <a:p>
            <a:r>
              <a:rPr lang="ru-RU" sz="3400"/>
              <a:t>Что нужно для того чтобы стало меньше несчастных случаев с детьми на дорогах?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3963"/>
            <a:ext cx="8229600" cy="4248150"/>
          </a:xfrm>
        </p:spPr>
        <p:txBody>
          <a:bodyPr/>
          <a:lstStyle/>
          <a:p>
            <a:r>
              <a:rPr lang="ru-RU"/>
              <a:t>Быть бдительными и  внимательными.</a:t>
            </a:r>
          </a:p>
          <a:p>
            <a:r>
              <a:rPr lang="ru-RU"/>
              <a:t>Развивать в себе такие качества, как наблюдательность, осторожность, дисциплинированность, ответственность за свои поступки.</a:t>
            </a:r>
          </a:p>
          <a:p>
            <a:r>
              <a:rPr lang="ru-RU"/>
              <a:t>Всегда помнить и соблюдать ПДД.</a:t>
            </a:r>
          </a:p>
        </p:txBody>
      </p:sp>
      <p:pic>
        <p:nvPicPr>
          <p:cNvPr id="46084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4294967295"/>
          </p:nvPr>
        </p:nvSpPr>
        <p:spPr>
          <a:xfrm>
            <a:off x="566738" y="765175"/>
            <a:ext cx="8253412" cy="19637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 ПОМНИ -  ЖИЗНЬ всегда одна </a:t>
            </a:r>
          </a:p>
          <a:p>
            <a:pPr marL="0" indent="0" algn="ctr">
              <a:buFont typeface="Wingdings" pitchFamily="2" charset="2"/>
              <a:buNone/>
            </a:pPr>
            <a:endParaRPr lang="ru-RU" sz="31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более всего она ВАЖНА».</a:t>
            </a:r>
          </a:p>
        </p:txBody>
      </p:sp>
      <p:pic>
        <p:nvPicPr>
          <p:cNvPr id="28675" name="Picture 2" descr="D:\СОЦ ПЕДАГОГ  2011\МОИ презентации\ДТП и идети\spirit-of-adventur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508250"/>
            <a:ext cx="5689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2624138" y="2060575"/>
            <a:ext cx="4035425" cy="2952750"/>
            <a:chOff x="1336" y="1570"/>
            <a:chExt cx="2542" cy="1860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1336" y="1570"/>
              <a:ext cx="2542" cy="16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ru-RU" sz="17200">
                  <a:solidFill>
                    <a:schemeClr val="accent2"/>
                  </a:solidFill>
                  <a:latin typeface="Times New Roman" pitchFamily="18" charset="0"/>
                </a:rPr>
                <a:t>!</a:t>
              </a:r>
            </a:p>
          </p:txBody>
        </p:sp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1746" y="2420"/>
              <a:ext cx="1769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/>
                <a:t>Каждый день под колеса машин попадают более 60 мальчиков и девочек</a:t>
              </a:r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</p:grp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84213" y="1773238"/>
            <a:ext cx="2087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дети ведут себя на улицах и дорогах неосторожно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79388" y="3921125"/>
            <a:ext cx="28797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дети выходят на проезжую часть дороги из-за деревьев, кустов, стоящих машин и других препятствий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516688" y="1844675"/>
            <a:ext cx="2447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на проезжей части дороги, дети бегут от опасности, не смотрят на сигналы светофора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551613" y="4724400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/>
              <a:t>дети не знают, что делать в опасной ситуации</a:t>
            </a: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 flipV="1">
            <a:off x="2700338" y="2565400"/>
            <a:ext cx="10080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5651500" y="2565400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H="1">
            <a:off x="2051050" y="4365625"/>
            <a:ext cx="7921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6443663" y="4292600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2005" name="Picture 21" descr="img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3350"/>
            <a:ext cx="8964612" cy="672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9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20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7" grpId="0"/>
      <p:bldP spid="41998" grpId="0"/>
      <p:bldP spid="41999" grpId="0"/>
      <p:bldP spid="42000" grpId="0" animBg="1"/>
      <p:bldP spid="42001" grpId="0" animBg="1"/>
      <p:bldP spid="42003" grpId="0" animBg="1"/>
      <p:bldP spid="420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9750" y="1341438"/>
            <a:ext cx="770255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улице не в комнате- </a:t>
            </a:r>
            <a:b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том, ребята, помните!</a:t>
            </a:r>
          </a:p>
        </p:txBody>
      </p:sp>
      <p:pic>
        <p:nvPicPr>
          <p:cNvPr id="30725" name="Picture 5" descr="d04e6994b4f1d3dd50ebe37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52613"/>
            <a:ext cx="2978150" cy="373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 какое время чаще всего происходят аварии?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 время гололеда, дождя,</a:t>
            </a:r>
          </a:p>
          <a:p>
            <a:pPr lvl="1"/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темное время суток,</a:t>
            </a:r>
          </a:p>
          <a:p>
            <a:pPr lvl="1"/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начале учебного года.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275" y="274638"/>
            <a:ext cx="7272338" cy="1930400"/>
          </a:xfrm>
        </p:spPr>
        <p:txBody>
          <a:bodyPr anchor="ctr">
            <a:normAutofit/>
          </a:bodyPr>
          <a:lstStyle/>
          <a:p>
            <a:r>
              <a:rPr lang="ru-RU" sz="3400" b="1"/>
              <a:t>ПРИЧИНЫ  И ПОСЛЕДСТВИЯ</a:t>
            </a:r>
            <a:r>
              <a:rPr lang="ru-RU" sz="3400"/>
              <a:t/>
            </a:r>
            <a:br>
              <a:rPr lang="ru-RU" sz="3400"/>
            </a:br>
            <a:r>
              <a:rPr lang="ru-RU" sz="3400" b="1">
                <a:solidFill>
                  <a:srgbClr val="C00000"/>
                </a:solidFill>
              </a:rPr>
              <a:t>Дорожно-транспортных происшествий</a:t>
            </a:r>
            <a:endParaRPr lang="ru-RU" sz="7500" b="1">
              <a:solidFill>
                <a:srgbClr val="C00000"/>
              </a:solidFill>
            </a:endParaRPr>
          </a:p>
        </p:txBody>
      </p:sp>
      <p:pic>
        <p:nvPicPr>
          <p:cNvPr id="16386" name="Picture 2" descr="D:\СОЦ ПЕДАГОГ  2011\МОИ презентации\ДТП и идети\p_21254_1_gallery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05038"/>
            <a:ext cx="4224338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76200"/>
            <a:ext cx="17002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4075" y="620713"/>
            <a:ext cx="6696075" cy="1439862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ru-RU" sz="3400" b="1"/>
              <a:t>Переход проезжей части </a:t>
            </a:r>
            <a:br>
              <a:rPr lang="ru-RU" sz="3400" b="1"/>
            </a:br>
            <a:r>
              <a:rPr lang="ru-RU" sz="3400" b="1"/>
              <a:t>на </a:t>
            </a:r>
            <a:r>
              <a:rPr lang="ru-RU" sz="3400" b="1">
                <a:solidFill>
                  <a:srgbClr val="FF0000"/>
                </a:solidFill>
              </a:rPr>
              <a:t>красный</a:t>
            </a:r>
            <a:r>
              <a:rPr lang="ru-RU" sz="3400" b="1"/>
              <a:t> свет</a:t>
            </a:r>
            <a:r>
              <a:rPr lang="ru-RU" sz="3400"/>
              <a:t> </a:t>
            </a:r>
            <a:r>
              <a:rPr lang="ru-RU" sz="3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3400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3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sz="3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34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3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</a:t>
            </a:r>
            <a:r>
              <a:rPr lang="ru-RU" sz="3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34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ru-RU" sz="3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pic>
        <p:nvPicPr>
          <p:cNvPr id="17410" name="Picture 4" descr="D:\СОЦ ПЕДАГОГ  2011\МОИ презентации\ДТП и идети\638963.png"/>
          <p:cNvPicPr>
            <a:picLocks noChangeAspect="1" noChangeArrowheads="1"/>
          </p:cNvPicPr>
          <p:nvPr/>
        </p:nvPicPr>
        <p:blipFill>
          <a:blip r:embed="rId2"/>
          <a:srcRect r="59285"/>
          <a:stretch>
            <a:fillRect/>
          </a:stretch>
        </p:blipFill>
        <p:spPr bwMode="auto">
          <a:xfrm>
            <a:off x="6732588" y="1700213"/>
            <a:ext cx="16891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D:\СОЦ ПЕДАГОГ  2011\МОИ презентации\ДТП и идети\6fb2e6a66b975f0fcb204b0c30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2173288"/>
            <a:ext cx="520382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304800"/>
            <a:ext cx="6667500" cy="1216025"/>
          </a:xfrm>
        </p:spPr>
        <p:txBody>
          <a:bodyPr anchor="ctr">
            <a:normAutofit/>
          </a:bodyPr>
          <a:lstStyle/>
          <a:p>
            <a:r>
              <a:rPr lang="ru-RU" sz="3400"/>
              <a:t>Переход дороги </a:t>
            </a:r>
            <a:br>
              <a:rPr lang="ru-RU" sz="3400"/>
            </a:br>
            <a:r>
              <a:rPr lang="ru-RU" sz="3400"/>
              <a:t>в </a:t>
            </a:r>
            <a:r>
              <a:rPr lang="ru-RU" sz="3400" b="1">
                <a:solidFill>
                  <a:srgbClr val="FF0000"/>
                </a:solidFill>
              </a:rPr>
              <a:t>неустановленном</a:t>
            </a:r>
            <a:r>
              <a:rPr lang="ru-RU" sz="3400"/>
              <a:t> месте</a:t>
            </a:r>
          </a:p>
        </p:txBody>
      </p:sp>
      <p:pic>
        <p:nvPicPr>
          <p:cNvPr id="18434" name="Picture 2" descr="D:\СОЦ ПЕДАГОГ  2011\МОИ презентации\ДТП и идети\73490_1287557546_20952x894090_s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73288"/>
            <a:ext cx="515620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:\СОЦ ПЕДАГОГ  2011\МОИ презентации\ДТП и идети\57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30807" r="11279"/>
          <a:stretch>
            <a:fillRect/>
          </a:stretch>
        </p:blipFill>
        <p:spPr>
          <a:xfrm>
            <a:off x="6107113" y="1846263"/>
            <a:ext cx="2317750" cy="2587625"/>
          </a:xfrm>
        </p:spPr>
      </p:pic>
      <p:pic>
        <p:nvPicPr>
          <p:cNvPr id="18436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304800"/>
            <a:ext cx="6789737" cy="1216025"/>
          </a:xfrm>
        </p:spPr>
        <p:txBody>
          <a:bodyPr anchor="ctr">
            <a:normAutofit/>
          </a:bodyPr>
          <a:lstStyle/>
          <a:p>
            <a:r>
              <a:rPr lang="ru-RU" sz="3400"/>
              <a:t>Катание на </a:t>
            </a:r>
            <a:r>
              <a:rPr lang="ru-RU" sz="3400" b="1">
                <a:solidFill>
                  <a:srgbClr val="0070C0"/>
                </a:solidFill>
              </a:rPr>
              <a:t>велосипеде</a:t>
            </a:r>
            <a:r>
              <a:rPr lang="ru-RU" sz="3400"/>
              <a:t> </a:t>
            </a:r>
            <a:br>
              <a:rPr lang="ru-RU" sz="3400"/>
            </a:br>
            <a:r>
              <a:rPr lang="ru-RU" sz="3400"/>
              <a:t>по </a:t>
            </a:r>
            <a:r>
              <a:rPr lang="ru-RU" sz="3400" b="1">
                <a:solidFill>
                  <a:srgbClr val="FF0000"/>
                </a:solidFill>
              </a:rPr>
              <a:t>проезжей</a:t>
            </a:r>
            <a:r>
              <a:rPr lang="ru-RU" sz="3400"/>
              <a:t> части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2" descr="D:\СОЦ ПЕДАГОГ  2011\МОИ презентации\ДТП и идети\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492375"/>
            <a:ext cx="6265862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D:\СОЦ ПЕДАГОГ  2011\МОИ презентации\ДТП и идети\188137138.jpg"/>
          <p:cNvPicPr>
            <a:picLocks noChangeAspect="1" noChangeArrowheads="1"/>
          </p:cNvPicPr>
          <p:nvPr/>
        </p:nvPicPr>
        <p:blipFill>
          <a:blip r:embed="rId3"/>
          <a:srcRect l="30801" t="-3209" b="3209"/>
          <a:stretch>
            <a:fillRect/>
          </a:stretch>
        </p:blipFill>
        <p:spPr bwMode="auto">
          <a:xfrm>
            <a:off x="296863" y="2127250"/>
            <a:ext cx="2811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D:\СОЦ ПЕДАГОГ  2011\МОИ презентации\ДТП и идети\p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5888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2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358</Words>
  <Application>Microsoft Office PowerPoint</Application>
  <PresentationFormat>On-screen Show (4:3)</PresentationFormat>
  <Paragraphs>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Arial</vt:lpstr>
      <vt:lpstr>Verdana</vt:lpstr>
      <vt:lpstr>Times New Roman</vt:lpstr>
      <vt:lpstr>Wingdings</vt:lpstr>
      <vt:lpstr>Профиль</vt:lpstr>
      <vt:lpstr>и ДЕТИ!</vt:lpstr>
      <vt:lpstr>Слайд 2</vt:lpstr>
      <vt:lpstr>Слайд 3</vt:lpstr>
      <vt:lpstr>Слайд 4</vt:lpstr>
      <vt:lpstr>В какое время чаще всего происходят аварии?</vt:lpstr>
      <vt:lpstr>ПРИЧИНЫ  И ПОСЛЕДСТВИЯ Дорожно-транспортных происшествий</vt:lpstr>
      <vt:lpstr>Переход проезжей части  на красный свет Светофора</vt:lpstr>
      <vt:lpstr>Переход дороги  в неустановленном месте</vt:lpstr>
      <vt:lpstr>Катание на велосипеде  по проезжей части</vt:lpstr>
      <vt:lpstr>Превышение скорости  при катании на скутере</vt:lpstr>
      <vt:lpstr>Не использование средств для перевозки маленьких детей</vt:lpstr>
      <vt:lpstr>Дети оставленные без присмотра взрослых</vt:lpstr>
      <vt:lpstr>ПОСЛЕДСТВИЯ…</vt:lpstr>
      <vt:lpstr>РАЗБИТЫЕ МАШИНЫ…</vt:lpstr>
      <vt:lpstr>ПОКАЛЕЧЕННЫЕ ЛЮДИ…</vt:lpstr>
      <vt:lpstr>СЛОМЛЕННЫЕ СУДЬБЫ…</vt:lpstr>
      <vt:lpstr>Слайд 17</vt:lpstr>
      <vt:lpstr>Несколько советов по безопасности на дороге:</vt:lpstr>
      <vt:lpstr>Несколько советов по безопасности на дороге:</vt:lpstr>
      <vt:lpstr>Несколько советов по безопасности на дороге:</vt:lpstr>
      <vt:lpstr>Что нужно для того чтобы стало меньше несчастных случаев с детьми на дорогах?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ДЕТИ!</dc:title>
  <dc:creator>ДТГ</dc:creator>
  <cp:lastModifiedBy>Admin</cp:lastModifiedBy>
  <cp:revision>14</cp:revision>
  <dcterms:created xsi:type="dcterms:W3CDTF">2011-11-26T13:36:06Z</dcterms:created>
  <dcterms:modified xsi:type="dcterms:W3CDTF">2015-09-16T19:18:50Z</dcterms:modified>
</cp:coreProperties>
</file>