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65" d="100"/>
          <a:sy n="65" d="100"/>
        </p:scale>
        <p:origin x="-108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16016" y="908720"/>
            <a:ext cx="4176464" cy="136815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1">
                    <a:lumMod val="75000"/>
                  </a:schemeClr>
                </a:solidFill>
              </a:rPr>
              <a:t>Викторина</a:t>
            </a:r>
            <a:endParaRPr lang="ru-RU" sz="48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2204864"/>
            <a:ext cx="4320480" cy="194421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Движение декабристов</a:t>
            </a:r>
            <a:endParaRPr lang="ru-RU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" name="Рисунок 7" descr="oblozhka-polyarnoj-zvezdy-pyat-dekabristov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"/>
            <a:ext cx="4896544" cy="6844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dirty="0" smtClean="0"/>
              <a:t>Вопрос №7.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br>
              <a:rPr lang="ru-RU" dirty="0" smtClean="0"/>
            </a:br>
            <a:r>
              <a:rPr lang="ru-RU" dirty="0" smtClean="0"/>
              <a:t>Город, который по проекту Муравьева должен был стать столицей новой федерации.</a:t>
            </a:r>
            <a:br>
              <a:rPr lang="ru-RU" dirty="0" smtClean="0"/>
            </a:br>
            <a:r>
              <a:rPr lang="ru-RU" dirty="0" smtClean="0"/>
              <a:t>а) Москва</a:t>
            </a:r>
            <a:br>
              <a:rPr lang="ru-RU" dirty="0" smtClean="0"/>
            </a:br>
            <a:r>
              <a:rPr lang="ru-RU" dirty="0" smtClean="0"/>
              <a:t>б) Рязань</a:t>
            </a:r>
            <a:br>
              <a:rPr lang="ru-RU" dirty="0" smtClean="0"/>
            </a:br>
            <a:r>
              <a:rPr lang="ru-RU" dirty="0" smtClean="0"/>
              <a:t>в) Нижний Новгород</a:t>
            </a:r>
            <a:br>
              <a:rPr lang="ru-RU" dirty="0" smtClean="0"/>
            </a:br>
            <a:r>
              <a:rPr lang="ru-RU" dirty="0" smtClean="0"/>
              <a:t>г) Тверь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sz="1600" i="1" dirty="0" smtClean="0"/>
              <a:t>                                                </a:t>
            </a:r>
            <a:br>
              <a:rPr lang="ru-RU" sz="1600" i="1" dirty="0" smtClean="0"/>
            </a:br>
            <a:r>
              <a:rPr lang="ru-RU" sz="1600" i="1" dirty="0" smtClean="0"/>
              <a:t> </a:t>
            </a:r>
            <a:br>
              <a:rPr lang="ru-RU" sz="1600" i="1" dirty="0" smtClean="0"/>
            </a:br>
            <a:r>
              <a:rPr lang="ru-RU" sz="1600" i="1" dirty="0" smtClean="0"/>
              <a:t>                      </a:t>
            </a:r>
            <a:br>
              <a:rPr lang="ru-RU" sz="1600" i="1" dirty="0" smtClean="0"/>
            </a:br>
            <a:r>
              <a:rPr lang="ru-RU" sz="1600" i="1" dirty="0" smtClean="0"/>
              <a:t>                                           Авторская разработка учителя истории </a:t>
            </a:r>
            <a:r>
              <a:rPr lang="ru-RU" sz="1600" i="1" dirty="0" err="1" smtClean="0"/>
              <a:t>Кануковой</a:t>
            </a:r>
            <a:r>
              <a:rPr lang="ru-RU" sz="1600" i="1" dirty="0" smtClean="0"/>
              <a:t> В.В.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dirty="0" smtClean="0"/>
              <a:t>Вопрос №8.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686800" cy="51571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От руки этого декабриста был смертельно ранен генерал Милорадович.</a:t>
            </a:r>
            <a:br>
              <a:rPr lang="ru-RU" dirty="0" smtClean="0"/>
            </a:br>
            <a:r>
              <a:rPr lang="ru-RU" dirty="0" smtClean="0"/>
              <a:t>а) Трубецкой</a:t>
            </a:r>
            <a:br>
              <a:rPr lang="ru-RU" dirty="0" smtClean="0"/>
            </a:br>
            <a:r>
              <a:rPr lang="ru-RU" dirty="0" smtClean="0"/>
              <a:t>б) Пестель</a:t>
            </a:r>
            <a:br>
              <a:rPr lang="ru-RU" dirty="0" smtClean="0"/>
            </a:br>
            <a:r>
              <a:rPr lang="ru-RU" dirty="0" smtClean="0"/>
              <a:t>в) Каховский</a:t>
            </a:r>
            <a:br>
              <a:rPr lang="ru-RU" dirty="0" smtClean="0"/>
            </a:br>
            <a:r>
              <a:rPr lang="ru-RU" dirty="0" smtClean="0"/>
              <a:t>г) Раевский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</a:t>
            </a:r>
            <a:r>
              <a:rPr lang="ru-RU" sz="1700" i="1" dirty="0" smtClean="0"/>
              <a:t>Авторская разработка учителя истории </a:t>
            </a:r>
            <a:r>
              <a:rPr lang="ru-RU" sz="1700" i="1" dirty="0" err="1" smtClean="0"/>
              <a:t>Кануковой</a:t>
            </a:r>
            <a:r>
              <a:rPr lang="ru-RU" sz="1700" i="1" dirty="0" smtClean="0"/>
              <a:t> В.В.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dirty="0" smtClean="0"/>
              <a:t>Вопрос №9.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52578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О ком идет речь?</a:t>
            </a:r>
            <a:br>
              <a:rPr lang="ru-RU" dirty="0" smtClean="0"/>
            </a:br>
            <a:r>
              <a:rPr lang="ru-RU" dirty="0" smtClean="0"/>
              <a:t>«Русский поэт, член «Северного общества», один из руководителей восстания декабристов 14 декабря 1825 года. Создатель альманаха «Полярная звезда». Был казнен.»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</a:t>
            </a:r>
            <a:r>
              <a:rPr lang="ru-RU" sz="1600" i="1" dirty="0" smtClean="0"/>
              <a:t>Авторская разработка учителя истории </a:t>
            </a:r>
            <a:r>
              <a:rPr lang="ru-RU" sz="1600" i="1" dirty="0" err="1" smtClean="0"/>
              <a:t>Кануковой</a:t>
            </a:r>
            <a:r>
              <a:rPr lang="ru-RU" sz="1600" i="1" dirty="0" smtClean="0"/>
              <a:t> В.В.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dirty="0" smtClean="0"/>
              <a:t>Вопрос №10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0691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Установите соответствия:</a:t>
            </a:r>
            <a:br>
              <a:rPr lang="ru-RU" dirty="0" smtClean="0"/>
            </a:br>
            <a:r>
              <a:rPr lang="ru-RU" sz="2800" dirty="0" smtClean="0"/>
              <a:t>1. «Южное общество»              а) Муравьев</a:t>
            </a:r>
            <a:br>
              <a:rPr lang="ru-RU" sz="2800" dirty="0" smtClean="0"/>
            </a:br>
            <a:r>
              <a:rPr lang="ru-RU" sz="2800" dirty="0" smtClean="0"/>
              <a:t>2. «Северное общество»         б) Трубецкой</a:t>
            </a:r>
            <a:br>
              <a:rPr lang="ru-RU" sz="2800" dirty="0" smtClean="0"/>
            </a:br>
            <a:r>
              <a:rPr lang="ru-RU" sz="2800" dirty="0" smtClean="0"/>
              <a:t>                                                   в) Рылеев</a:t>
            </a:r>
            <a:br>
              <a:rPr lang="ru-RU" sz="2800" dirty="0" smtClean="0"/>
            </a:br>
            <a:r>
              <a:rPr lang="ru-RU" sz="2800" dirty="0" smtClean="0"/>
              <a:t>                                                   г) Пестель </a:t>
            </a:r>
            <a:br>
              <a:rPr lang="ru-RU" sz="2800" dirty="0" smtClean="0"/>
            </a:br>
            <a:r>
              <a:rPr lang="ru-RU" sz="2800" dirty="0" smtClean="0"/>
              <a:t>                                                   </a:t>
            </a:r>
            <a:r>
              <a:rPr lang="ru-RU" sz="2800" dirty="0" err="1" smtClean="0"/>
              <a:t>д</a:t>
            </a:r>
            <a:r>
              <a:rPr lang="ru-RU" sz="2800" dirty="0" smtClean="0"/>
              <a:t>) </a:t>
            </a:r>
            <a:r>
              <a:rPr lang="ru-RU" sz="2800" dirty="0" err="1" smtClean="0"/>
              <a:t>Турчин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                 </a:t>
            </a:r>
            <a:r>
              <a:rPr lang="ru-RU" sz="1700" i="1" dirty="0" smtClean="0"/>
              <a:t>Авторская разработка учителя истории </a:t>
            </a:r>
            <a:r>
              <a:rPr lang="ru-RU" sz="1700" i="1" dirty="0" err="1" smtClean="0"/>
              <a:t>Кануковой</a:t>
            </a:r>
            <a:r>
              <a:rPr lang="ru-RU" sz="1700" i="1" dirty="0" smtClean="0"/>
              <a:t> В.В.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dirty="0" smtClean="0"/>
              <a:t>Вопрос №11.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Как назывался проект конституции Пестеля? </a:t>
            </a:r>
            <a:br>
              <a:rPr lang="ru-RU" dirty="0" smtClean="0"/>
            </a:br>
            <a:r>
              <a:rPr lang="ru-RU" dirty="0" smtClean="0"/>
              <a:t>Какой документ в Киевской Руси</a:t>
            </a:r>
            <a:br>
              <a:rPr lang="ru-RU" dirty="0" smtClean="0"/>
            </a:br>
            <a:r>
              <a:rPr lang="ru-RU" dirty="0" smtClean="0"/>
              <a:t>имел такое же название?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</a:t>
            </a:r>
            <a:r>
              <a:rPr lang="ru-RU" sz="1600" i="1" dirty="0" smtClean="0"/>
              <a:t>Авторская разработка учителя истории </a:t>
            </a:r>
            <a:r>
              <a:rPr lang="ru-RU" sz="1600" i="1" dirty="0" err="1" smtClean="0"/>
              <a:t>Кануковой</a:t>
            </a:r>
            <a:r>
              <a:rPr lang="ru-RU" sz="1600" i="1" dirty="0" smtClean="0"/>
              <a:t> В.В.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dirty="0" smtClean="0"/>
              <a:t>Вопрос №12.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Что собой представлял эскиз герба государства, разработанный декабристами?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                      </a:t>
            </a:r>
            <a:r>
              <a:rPr lang="ru-RU" sz="1600" dirty="0" smtClean="0"/>
              <a:t>Авторская разработка учителя истории </a:t>
            </a:r>
            <a:r>
              <a:rPr lang="ru-RU" sz="1600" dirty="0" err="1" smtClean="0"/>
              <a:t>Кануковой</a:t>
            </a:r>
            <a:r>
              <a:rPr lang="ru-RU" sz="1600" dirty="0" smtClean="0"/>
              <a:t> В.В.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11561" y="530224"/>
            <a:ext cx="8532440" cy="63277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   </a:t>
            </a:r>
            <a:r>
              <a:rPr lang="ru-RU" sz="4300" b="1" i="1" dirty="0" smtClean="0"/>
              <a:t>Цель викторины: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Поддержание интереса к отечественной истории</a:t>
            </a:r>
          </a:p>
          <a:p>
            <a:pPr>
              <a:buNone/>
            </a:pPr>
            <a:r>
              <a:rPr lang="ru-RU" sz="4400" dirty="0" smtClean="0"/>
              <a:t>  </a:t>
            </a:r>
            <a:r>
              <a:rPr lang="ru-RU" sz="4400" b="1" i="1" dirty="0" smtClean="0"/>
              <a:t>Задачи викторины:</a:t>
            </a:r>
            <a:br>
              <a:rPr lang="ru-RU" sz="4400" b="1" i="1" dirty="0" smtClean="0"/>
            </a:br>
            <a:r>
              <a:rPr lang="ru-RU" sz="2800" i="1" dirty="0" smtClean="0"/>
              <a:t>1.Активизировать мыслительную </a:t>
            </a:r>
            <a:br>
              <a:rPr lang="ru-RU" sz="2800" i="1" dirty="0" smtClean="0"/>
            </a:br>
            <a:r>
              <a:rPr lang="ru-RU" sz="2800" i="1" dirty="0" smtClean="0"/>
              <a:t>   деятельность.</a:t>
            </a:r>
            <a:br>
              <a:rPr lang="ru-RU" sz="2800" i="1" dirty="0" smtClean="0"/>
            </a:br>
            <a:r>
              <a:rPr lang="ru-RU" sz="2800" i="1" dirty="0" smtClean="0"/>
              <a:t>2. Расширить знания учащихся о </a:t>
            </a:r>
            <a:br>
              <a:rPr lang="ru-RU" sz="2800" i="1" dirty="0" smtClean="0"/>
            </a:br>
            <a:r>
              <a:rPr lang="ru-RU" sz="2800" i="1" dirty="0" smtClean="0"/>
              <a:t>   движении декабристов.</a:t>
            </a:r>
            <a:br>
              <a:rPr lang="ru-RU" sz="2800" i="1" dirty="0" smtClean="0"/>
            </a:br>
            <a:r>
              <a:rPr lang="ru-RU" sz="2800" i="1" dirty="0" smtClean="0"/>
              <a:t>3. Формировать навыки самоконтроля </a:t>
            </a:r>
            <a:br>
              <a:rPr lang="ru-RU" sz="2800" i="1" dirty="0" smtClean="0"/>
            </a:br>
            <a:r>
              <a:rPr lang="ru-RU" sz="2800" i="1" dirty="0" smtClean="0"/>
              <a:t>   и самооценки. </a:t>
            </a:r>
            <a:br>
              <a:rPr lang="ru-RU" sz="2800" i="1" dirty="0" smtClean="0"/>
            </a:b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/>
              <a:t>                      </a:t>
            </a:r>
            <a:r>
              <a:rPr lang="ru-RU" sz="1600" i="1" dirty="0" smtClean="0"/>
              <a:t>Авторская разработка учителя истории </a:t>
            </a:r>
            <a:r>
              <a:rPr lang="ru-RU" sz="1600" i="1" dirty="0" err="1" smtClean="0"/>
              <a:t>Кануковой</a:t>
            </a:r>
            <a:r>
              <a:rPr lang="ru-RU" sz="1600" i="1" dirty="0" smtClean="0"/>
              <a:t> В.В.</a:t>
            </a:r>
            <a:endParaRPr lang="ru-RU" sz="1600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r>
              <a:rPr lang="ru-RU" b="1" i="1" dirty="0" smtClean="0"/>
              <a:t>Использованная литература: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</a:t>
            </a:r>
            <a:r>
              <a:rPr lang="ru-RU" dirty="0" smtClean="0"/>
              <a:t>. В. </a:t>
            </a:r>
            <a:r>
              <a:rPr lang="ru-RU" dirty="0" err="1" smtClean="0"/>
              <a:t>Нечкина</a:t>
            </a:r>
            <a:r>
              <a:rPr lang="ru-RU" dirty="0" smtClean="0"/>
              <a:t>. Декабристы.1975г.</a:t>
            </a:r>
          </a:p>
          <a:p>
            <a:pPr>
              <a:buNone/>
            </a:pPr>
            <a:r>
              <a:rPr lang="ru-RU" dirty="0" smtClean="0"/>
              <a:t>    Н.И.Тургенев. Дневники и письма. 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</a:t>
            </a:r>
            <a:r>
              <a:rPr lang="ru-RU" sz="1600" i="1" dirty="0" smtClean="0"/>
              <a:t>Авторская разработка учителя истории </a:t>
            </a:r>
            <a:r>
              <a:rPr lang="ru-RU" sz="1600" i="1" dirty="0" err="1" smtClean="0"/>
              <a:t>Кануковой</a:t>
            </a:r>
            <a:r>
              <a:rPr lang="ru-RU" sz="1600" i="1" dirty="0" smtClean="0"/>
              <a:t> В.В.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dirty="0" smtClean="0"/>
              <a:t>Вопрос № 1.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br>
              <a:rPr lang="ru-RU" dirty="0" smtClean="0"/>
            </a:br>
            <a:r>
              <a:rPr lang="ru-RU" dirty="0" smtClean="0"/>
              <a:t> Профили этих пяти казненных декабристов стали символом восстания декабристов. Их изображение было размещено на обложке журнала Герцена. Назовите имена этих декабристов. Как назывался журнал Герцена?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</a:t>
            </a:r>
            <a:r>
              <a:rPr lang="ru-RU" sz="1600" i="1" dirty="0" smtClean="0"/>
              <a:t>Авторская разработка учителя истории </a:t>
            </a:r>
            <a:r>
              <a:rPr lang="ru-RU" sz="1600" i="1" dirty="0" err="1" smtClean="0"/>
              <a:t>Кануковой</a:t>
            </a:r>
            <a:r>
              <a:rPr lang="ru-RU" sz="1600" i="1" dirty="0" smtClean="0"/>
              <a:t> В.В.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dirty="0" smtClean="0"/>
              <a:t>Вопрос №2.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br>
              <a:rPr lang="ru-RU" dirty="0" smtClean="0"/>
            </a:br>
            <a:r>
              <a:rPr lang="ru-RU" dirty="0" smtClean="0"/>
              <a:t>Назовите политическую утопию, отражавшую идеалы движения декабристов. </a:t>
            </a:r>
            <a:br>
              <a:rPr lang="ru-RU" dirty="0" smtClean="0"/>
            </a:br>
            <a:r>
              <a:rPr lang="ru-RU" dirty="0" smtClean="0"/>
              <a:t>1. «Зеленая лампа»</a:t>
            </a:r>
            <a:br>
              <a:rPr lang="ru-RU" dirty="0" smtClean="0"/>
            </a:br>
            <a:r>
              <a:rPr lang="ru-RU" dirty="0" smtClean="0"/>
              <a:t>2. «Сон»</a:t>
            </a:r>
            <a:br>
              <a:rPr lang="ru-RU" dirty="0" smtClean="0"/>
            </a:br>
            <a:r>
              <a:rPr lang="ru-RU" dirty="0" smtClean="0"/>
              <a:t>3. «Русская правда»</a:t>
            </a:r>
            <a:br>
              <a:rPr lang="ru-RU" dirty="0" smtClean="0"/>
            </a:br>
            <a:r>
              <a:rPr lang="ru-RU" dirty="0" smtClean="0"/>
              <a:t>4. «Зеленая книга»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</a:t>
            </a:r>
            <a:r>
              <a:rPr lang="ru-RU" sz="1600" i="1" dirty="0" smtClean="0"/>
              <a:t>Авторская разработка учителя истории </a:t>
            </a:r>
            <a:r>
              <a:rPr lang="ru-RU" sz="1600" i="1" dirty="0" err="1" smtClean="0"/>
              <a:t>Кануковой</a:t>
            </a:r>
            <a:r>
              <a:rPr lang="ru-RU" sz="1600" i="1" dirty="0" smtClean="0"/>
              <a:t> В.В.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dirty="0" smtClean="0"/>
              <a:t>Вопрос №3.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О чем идет речь в стихотворении А.С.Пушкина: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От радости в постели запрыгало дитя:</a:t>
            </a:r>
            <a:br>
              <a:rPr lang="ru-RU" dirty="0" smtClean="0"/>
            </a:br>
            <a:r>
              <a:rPr lang="ru-RU" dirty="0" smtClean="0"/>
              <a:t>-Неужто в самом деле, </a:t>
            </a:r>
            <a:br>
              <a:rPr lang="ru-RU" dirty="0" smtClean="0"/>
            </a:br>
            <a:r>
              <a:rPr lang="ru-RU" dirty="0" smtClean="0"/>
              <a:t>Неужто не шутя?</a:t>
            </a:r>
            <a:br>
              <a:rPr lang="ru-RU" dirty="0" smtClean="0"/>
            </a:br>
            <a:r>
              <a:rPr lang="ru-RU" dirty="0" smtClean="0"/>
              <a:t>А мать ему: «Бай-бай, закрой свои ты глазки</a:t>
            </a:r>
            <a:br>
              <a:rPr lang="ru-RU" dirty="0" smtClean="0"/>
            </a:br>
            <a:r>
              <a:rPr lang="ru-RU" dirty="0" smtClean="0"/>
              <a:t>Пора уснуть бы наконец,</a:t>
            </a:r>
            <a:br>
              <a:rPr lang="ru-RU" dirty="0" smtClean="0"/>
            </a:br>
            <a:r>
              <a:rPr lang="ru-RU" dirty="0" smtClean="0"/>
              <a:t>Послушавши, как царь-отец рассказывает сказки.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</a:t>
            </a:r>
            <a:r>
              <a:rPr lang="ru-RU" sz="1600" i="1" dirty="0" smtClean="0"/>
              <a:t>Авторская разработка учителя истории </a:t>
            </a:r>
            <a:r>
              <a:rPr lang="ru-RU" sz="1600" i="1" dirty="0" err="1" smtClean="0"/>
              <a:t>Кануковой</a:t>
            </a:r>
            <a:r>
              <a:rPr lang="ru-RU" sz="1600" i="1" dirty="0" smtClean="0"/>
              <a:t> В.В.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dirty="0" smtClean="0"/>
              <a:t>Вопрос №4.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Какое слово было вырезано на клинках шпаг членов «Военного общества», которое возглавил Никита Муравьев?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</a:t>
            </a:r>
            <a:r>
              <a:rPr lang="ru-RU" sz="1600" i="1" dirty="0" smtClean="0"/>
              <a:t>Авторская разработка учителя истории </a:t>
            </a:r>
            <a:r>
              <a:rPr lang="ru-RU" sz="1600" i="1" dirty="0" err="1" smtClean="0"/>
              <a:t>Кануковой</a:t>
            </a:r>
            <a:r>
              <a:rPr lang="ru-RU" sz="1600" i="1" dirty="0" smtClean="0"/>
              <a:t> В.В.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dirty="0" smtClean="0"/>
              <a:t>Вопрос №5.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br>
              <a:rPr lang="ru-RU" dirty="0" smtClean="0"/>
            </a:br>
            <a:r>
              <a:rPr lang="ru-RU" dirty="0" smtClean="0"/>
              <a:t>Как называлось боевое построение полков на Сенатской площади?</a:t>
            </a:r>
            <a:br>
              <a:rPr lang="ru-RU" dirty="0" smtClean="0"/>
            </a:br>
            <a:r>
              <a:rPr lang="ru-RU" dirty="0" smtClean="0"/>
              <a:t>а) легион                      </a:t>
            </a:r>
            <a:br>
              <a:rPr lang="ru-RU" dirty="0" smtClean="0"/>
            </a:br>
            <a:r>
              <a:rPr lang="ru-RU" dirty="0" smtClean="0"/>
              <a:t>б) клин</a:t>
            </a:r>
            <a:br>
              <a:rPr lang="ru-RU" dirty="0" smtClean="0"/>
            </a:br>
            <a:r>
              <a:rPr lang="ru-RU" dirty="0" smtClean="0"/>
              <a:t>в) каре</a:t>
            </a:r>
            <a:br>
              <a:rPr lang="ru-RU" dirty="0" smtClean="0"/>
            </a:br>
            <a:r>
              <a:rPr lang="ru-RU" dirty="0" smtClean="0"/>
              <a:t>г) фаланга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</a:t>
            </a:r>
            <a:r>
              <a:rPr lang="ru-RU" sz="1600" i="1" dirty="0" smtClean="0"/>
              <a:t>Авторская разработка учителя истории </a:t>
            </a:r>
            <a:r>
              <a:rPr lang="ru-RU" sz="1600" i="1" dirty="0" err="1" smtClean="0"/>
              <a:t>Кануковой</a:t>
            </a:r>
            <a:r>
              <a:rPr lang="ru-RU" sz="1600" i="1" dirty="0" smtClean="0"/>
              <a:t> В.В.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2855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2996952"/>
            <a:ext cx="3638966" cy="258352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dirty="0" smtClean="0"/>
              <a:t>Вопрос №6.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Цвет этого предмета и сам предмет в квартире декабриста Никиты Всеволожского, где собирались декабристы, стал названием литературного общества.</a:t>
            </a:r>
            <a:br>
              <a:rPr lang="ru-RU" dirty="0" smtClean="0"/>
            </a:br>
            <a:r>
              <a:rPr lang="ru-RU" dirty="0" smtClean="0"/>
              <a:t>а) «Зеленая книга»</a:t>
            </a:r>
            <a:br>
              <a:rPr lang="ru-RU" dirty="0" smtClean="0"/>
            </a:br>
            <a:r>
              <a:rPr lang="ru-RU" dirty="0" smtClean="0"/>
              <a:t>б) «Полярная звезда»</a:t>
            </a:r>
            <a:br>
              <a:rPr lang="ru-RU" dirty="0" smtClean="0"/>
            </a:br>
            <a:r>
              <a:rPr lang="ru-RU" dirty="0" smtClean="0"/>
              <a:t>в) «Зеленая лампа»</a:t>
            </a:r>
            <a:br>
              <a:rPr lang="ru-RU" dirty="0" smtClean="0"/>
            </a:br>
            <a:r>
              <a:rPr lang="ru-RU" dirty="0" smtClean="0"/>
              <a:t>г) «Красная роза»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</a:t>
            </a:r>
            <a:r>
              <a:rPr lang="ru-RU" sz="1600" i="1" dirty="0" smtClean="0"/>
              <a:t>Авторская разработка учителя истории </a:t>
            </a:r>
            <a:r>
              <a:rPr lang="ru-RU" sz="1600" i="1" dirty="0" err="1" smtClean="0"/>
              <a:t>Кануковой</a:t>
            </a:r>
            <a:r>
              <a:rPr lang="ru-RU" sz="1600" i="1" dirty="0" smtClean="0"/>
              <a:t> В.В.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74</TotalTime>
  <Words>133</Words>
  <Application>Microsoft Office PowerPoint</Application>
  <PresentationFormat>Экран (4:3)</PresentationFormat>
  <Paragraphs>36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Техническая</vt:lpstr>
      <vt:lpstr>Викторина</vt:lpstr>
      <vt:lpstr>Слайд 2</vt:lpstr>
      <vt:lpstr>  Использованная литература:</vt:lpstr>
      <vt:lpstr>Вопрос № 1.</vt:lpstr>
      <vt:lpstr>Вопрос №2.</vt:lpstr>
      <vt:lpstr>Вопрос №3.</vt:lpstr>
      <vt:lpstr>Вопрос №4.</vt:lpstr>
      <vt:lpstr>Вопрос №5.</vt:lpstr>
      <vt:lpstr>Вопрос №6.</vt:lpstr>
      <vt:lpstr>Вопрос №7.</vt:lpstr>
      <vt:lpstr>Вопрос №8.</vt:lpstr>
      <vt:lpstr>Вопрос №9.</vt:lpstr>
      <vt:lpstr>Вопрос №10</vt:lpstr>
      <vt:lpstr>Вопрос №11.</vt:lpstr>
      <vt:lpstr>Вопрос №12.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</dc:title>
  <cp:lastModifiedBy>User</cp:lastModifiedBy>
  <cp:revision>11</cp:revision>
  <dcterms:modified xsi:type="dcterms:W3CDTF">2015-12-21T18:40:53Z</dcterms:modified>
</cp:coreProperties>
</file>