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711" r:id="rId2"/>
    <p:sldMasterId id="2147483715" r:id="rId3"/>
    <p:sldMasterId id="2147483717" r:id="rId4"/>
    <p:sldMasterId id="2147483719" r:id="rId5"/>
    <p:sldMasterId id="2147483723" r:id="rId6"/>
    <p:sldMasterId id="2147483733" r:id="rId7"/>
    <p:sldMasterId id="2147483745" r:id="rId8"/>
    <p:sldMasterId id="2147483747" r:id="rId9"/>
    <p:sldMasterId id="2147483749" r:id="rId10"/>
    <p:sldMasterId id="2147483751" r:id="rId11"/>
  </p:sldMasterIdLst>
  <p:notesMasterIdLst>
    <p:notesMasterId r:id="rId31"/>
  </p:notesMasterIdLst>
  <p:handoutMasterIdLst>
    <p:handoutMasterId r:id="rId32"/>
  </p:handoutMasterIdLst>
  <p:sldIdLst>
    <p:sldId id="257" r:id="rId12"/>
    <p:sldId id="473" r:id="rId13"/>
    <p:sldId id="677" r:id="rId14"/>
    <p:sldId id="678" r:id="rId15"/>
    <p:sldId id="679" r:id="rId16"/>
    <p:sldId id="694" r:id="rId17"/>
    <p:sldId id="681" r:id="rId18"/>
    <p:sldId id="693" r:id="rId19"/>
    <p:sldId id="682" r:id="rId20"/>
    <p:sldId id="683" r:id="rId21"/>
    <p:sldId id="684" r:id="rId22"/>
    <p:sldId id="685" r:id="rId23"/>
    <p:sldId id="686" r:id="rId24"/>
    <p:sldId id="687" r:id="rId25"/>
    <p:sldId id="688" r:id="rId26"/>
    <p:sldId id="689" r:id="rId27"/>
    <p:sldId id="690" r:id="rId28"/>
    <p:sldId id="695" r:id="rId29"/>
    <p:sldId id="691" r:id="rId30"/>
  </p:sldIdLst>
  <p:sldSz cx="9144000" cy="6480175"/>
  <p:notesSz cx="6797675" cy="9928225"/>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6699"/>
    <a:srgbClr val="FFCCFF"/>
    <a:srgbClr val="1D1D2B"/>
    <a:srgbClr val="FF0000"/>
    <a:srgbClr val="990000"/>
    <a:srgbClr val="3366CC"/>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62" autoAdjust="0"/>
    <p:restoredTop sz="97252" autoAdjust="0"/>
  </p:normalViewPr>
  <p:slideViewPr>
    <p:cSldViewPr snapToGrid="0">
      <p:cViewPr>
        <p:scale>
          <a:sx n="83" d="100"/>
          <a:sy n="83" d="100"/>
        </p:scale>
        <p:origin x="-144" y="394"/>
      </p:cViewPr>
      <p:guideLst>
        <p:guide orient="horz" pos="204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446"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1331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13316"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13317"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CC14856-DF39-465F-A4BB-3877C053C43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1741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41988" name="Rectangle 4"/>
          <p:cNvSpPr>
            <a:spLocks noChangeArrowheads="1" noTextEdit="1"/>
          </p:cNvSpPr>
          <p:nvPr>
            <p:ph type="sldImg" idx="2"/>
          </p:nvPr>
        </p:nvSpPr>
        <p:spPr bwMode="auto">
          <a:xfrm>
            <a:off x="776288" y="746125"/>
            <a:ext cx="5248275" cy="37211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7414"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17415"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47C6C01-CCA2-477E-A296-9E29373E5DD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551613"/>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6" name="Freeform 4"/>
            <p:cNvSpPr>
              <a:spLocks/>
            </p:cNvSpPr>
            <p:nvPr/>
          </p:nvSpPr>
          <p:spPr bwMode="hidden">
            <a:xfrm>
              <a:off x="0" y="2496"/>
              <a:ext cx="2112" cy="1606"/>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p>
          </p:txBody>
        </p:sp>
        <p:sp>
          <p:nvSpPr>
            <p:cNvPr id="19" name="Freeform 17"/>
            <p:cNvSpPr>
              <a:spLocks/>
            </p:cNvSpPr>
            <p:nvPr/>
          </p:nvSpPr>
          <p:spPr bwMode="hidden">
            <a:xfrm>
              <a:off x="509" y="229"/>
              <a:ext cx="3188" cy="2026"/>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22" name="Freeform 20"/>
            <p:cNvSpPr>
              <a:spLocks/>
            </p:cNvSpPr>
            <p:nvPr/>
          </p:nvSpPr>
          <p:spPr bwMode="hidden">
            <a:xfrm>
              <a:off x="3160" y="1860"/>
              <a:ext cx="2162" cy="1936"/>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sp>
        <p:nvSpPr>
          <p:cNvPr id="957461" name="Rectangle 21"/>
          <p:cNvSpPr>
            <a:spLocks noGrp="1" noChangeArrowheads="1"/>
          </p:cNvSpPr>
          <p:nvPr>
            <p:ph type="ctrTitle" sz="quarter"/>
          </p:nvPr>
        </p:nvSpPr>
        <p:spPr>
          <a:xfrm>
            <a:off x="685800" y="1728788"/>
            <a:ext cx="7772400" cy="1639887"/>
          </a:xfrm>
        </p:spPr>
        <p:txBody>
          <a:bodyPr/>
          <a:lstStyle>
            <a:lvl1pPr>
              <a:defRPr sz="5400"/>
            </a:lvl1pPr>
          </a:lstStyle>
          <a:p>
            <a:r>
              <a:rPr lang="ru-RU"/>
              <a:t>Образец заголовка</a:t>
            </a:r>
          </a:p>
        </p:txBody>
      </p:sp>
      <p:sp>
        <p:nvSpPr>
          <p:cNvPr id="957462" name="Rectangle 22"/>
          <p:cNvSpPr>
            <a:spLocks noGrp="1" noChangeArrowheads="1"/>
          </p:cNvSpPr>
          <p:nvPr>
            <p:ph type="subTitle" sz="quarter" idx="1"/>
          </p:nvPr>
        </p:nvSpPr>
        <p:spPr>
          <a:xfrm>
            <a:off x="1371600" y="3671888"/>
            <a:ext cx="6400800" cy="1655762"/>
          </a:xfrm>
        </p:spPr>
        <p:txBody>
          <a:bodyPr/>
          <a:lstStyle>
            <a:lvl1pPr marL="0" indent="0" algn="ctr">
              <a:buFont typeface="Wingdings" pitchFamily="2" charset="2"/>
              <a:buNone/>
              <a:defRPr/>
            </a:lvl1pPr>
          </a:lstStyle>
          <a:p>
            <a:r>
              <a:rPr lang="ru-RU"/>
              <a:t>Образец подзаголовка</a:t>
            </a:r>
          </a:p>
        </p:txBody>
      </p:sp>
      <p:sp>
        <p:nvSpPr>
          <p:cNvPr id="23" name="Rectangle 23"/>
          <p:cNvSpPr>
            <a:spLocks noGrp="1" noChangeArrowheads="1"/>
          </p:cNvSpPr>
          <p:nvPr>
            <p:ph type="dt" sz="quarter" idx="10"/>
          </p:nvPr>
        </p:nvSpPr>
        <p:spPr/>
        <p:txBody>
          <a:bodyPr/>
          <a:lstStyle>
            <a:lvl1pPr>
              <a:defRPr/>
            </a:lvl1pPr>
          </a:lstStyle>
          <a:p>
            <a:pPr>
              <a:defRPr/>
            </a:pPr>
            <a:endParaRPr lang="ru-RU"/>
          </a:p>
        </p:txBody>
      </p:sp>
      <p:sp>
        <p:nvSpPr>
          <p:cNvPr id="24" name="Rectangle 24"/>
          <p:cNvSpPr>
            <a:spLocks noGrp="1" noChangeArrowheads="1"/>
          </p:cNvSpPr>
          <p:nvPr>
            <p:ph type="ftr" sz="quarter" idx="11"/>
          </p:nvPr>
        </p:nvSpPr>
        <p:spPr/>
        <p:txBody>
          <a:bodyPr/>
          <a:lstStyle>
            <a:lvl1pPr>
              <a:defRPr/>
            </a:lvl1pPr>
          </a:lstStyle>
          <a:p>
            <a:pPr>
              <a:defRPr/>
            </a:pPr>
            <a:endParaRPr lang="ru-RU"/>
          </a:p>
        </p:txBody>
      </p:sp>
      <p:sp>
        <p:nvSpPr>
          <p:cNvPr id="25" name="Rectangle 25"/>
          <p:cNvSpPr>
            <a:spLocks noGrp="1" noChangeArrowheads="1"/>
          </p:cNvSpPr>
          <p:nvPr>
            <p:ph type="sldNum" sz="quarter" idx="12"/>
          </p:nvPr>
        </p:nvSpPr>
        <p:spPr/>
        <p:txBody>
          <a:bodyPr/>
          <a:lstStyle>
            <a:lvl1pPr>
              <a:defRPr/>
            </a:lvl1pPr>
          </a:lstStyle>
          <a:p>
            <a:pPr>
              <a:defRPr/>
            </a:pPr>
            <a:fld id="{46D17774-8598-4441-BD08-F085B1C08994}" type="slidenum">
              <a:rPr lang="ru-RU"/>
              <a:pPr>
                <a:defRPr/>
              </a:pPr>
              <a:t>‹#›</a:t>
            </a:fld>
            <a:endParaRPr lang="ru-RU"/>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8E491446-A41B-4977-AFD3-952A2746B8CD}" type="slidenum">
              <a:rPr lang="ru-RU"/>
              <a:pPr>
                <a:defRPr/>
              </a:pPr>
              <a:t>‹#›</a:t>
            </a:fld>
            <a:endParaRPr lang="ru-RU"/>
          </a:p>
        </p:txBody>
      </p:sp>
    </p:spTree>
  </p:cSld>
  <p:clrMapOvr>
    <a:masterClrMapping/>
  </p:clrMapOvr>
  <p:transition spd="med">
    <p:wheel spokes="8"/>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051425"/>
            <a:ext cx="4427537" cy="1428750"/>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ru-RU"/>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grpSp>
      <p:sp>
        <p:nvSpPr>
          <p:cNvPr id="1139730" name="Rectangle 18"/>
          <p:cNvSpPr>
            <a:spLocks noGrp="1" noChangeArrowheads="1"/>
          </p:cNvSpPr>
          <p:nvPr>
            <p:ph type="ctrTitle" sz="quarter"/>
          </p:nvPr>
        </p:nvSpPr>
        <p:spPr>
          <a:xfrm>
            <a:off x="685800" y="1511300"/>
            <a:ext cx="7772400" cy="1728788"/>
          </a:xfrm>
        </p:spPr>
        <p:txBody>
          <a:bodyPr anchor="b"/>
          <a:lstStyle>
            <a:lvl1pPr>
              <a:defRPr sz="5700"/>
            </a:lvl1pPr>
          </a:lstStyle>
          <a:p>
            <a:r>
              <a:rPr lang="ru-RU"/>
              <a:t>Образец заголовка</a:t>
            </a:r>
          </a:p>
        </p:txBody>
      </p:sp>
      <p:sp>
        <p:nvSpPr>
          <p:cNvPr id="1139731" name="Rectangle 19"/>
          <p:cNvSpPr>
            <a:spLocks noGrp="1" noChangeArrowheads="1"/>
          </p:cNvSpPr>
          <p:nvPr>
            <p:ph type="subTitle" sz="quarter" idx="1"/>
          </p:nvPr>
        </p:nvSpPr>
        <p:spPr>
          <a:xfrm>
            <a:off x="1371600" y="3527425"/>
            <a:ext cx="6400800" cy="1657350"/>
          </a:xfrm>
        </p:spPr>
        <p:txBody>
          <a:bodyPr/>
          <a:lstStyle>
            <a:lvl1pPr marL="0" indent="0" algn="ctr">
              <a:buFont typeface="Wingdings" pitchFamily="2" charset="2"/>
              <a:buNone/>
              <a:defRPr sz="3600"/>
            </a:lvl1pPr>
          </a:lstStyle>
          <a:p>
            <a:r>
              <a:rPr lang="ru-RU"/>
              <a:t>Образец подзаголовка</a:t>
            </a:r>
          </a:p>
        </p:txBody>
      </p:sp>
      <p:sp>
        <p:nvSpPr>
          <p:cNvPr id="20" name="Rectangle 20"/>
          <p:cNvSpPr>
            <a:spLocks noGrp="1" noChangeArrowheads="1"/>
          </p:cNvSpPr>
          <p:nvPr>
            <p:ph type="dt" sz="quarter" idx="10"/>
          </p:nvPr>
        </p:nvSpPr>
        <p:spPr/>
        <p:txBody>
          <a:bodyPr/>
          <a:lstStyle>
            <a:lvl1pPr>
              <a:defRPr/>
            </a:lvl1pPr>
          </a:lstStyle>
          <a:p>
            <a:pPr>
              <a:defRPr/>
            </a:pPr>
            <a:endParaRPr lang="ru-RU"/>
          </a:p>
        </p:txBody>
      </p:sp>
      <p:sp>
        <p:nvSpPr>
          <p:cNvPr id="21" name="Rectangle 21"/>
          <p:cNvSpPr>
            <a:spLocks noGrp="1" noChangeArrowheads="1"/>
          </p:cNvSpPr>
          <p:nvPr>
            <p:ph type="ftr" sz="quarter" idx="11"/>
          </p:nvPr>
        </p:nvSpPr>
        <p:spPr/>
        <p:txBody>
          <a:bodyPr/>
          <a:lstStyle>
            <a:lvl1pPr>
              <a:defRPr/>
            </a:lvl1pPr>
          </a:lstStyle>
          <a:p>
            <a:pPr>
              <a:defRPr/>
            </a:pPr>
            <a:endParaRPr lang="ru-RU"/>
          </a:p>
        </p:txBody>
      </p:sp>
      <p:sp>
        <p:nvSpPr>
          <p:cNvPr id="22" name="Rectangle 22"/>
          <p:cNvSpPr>
            <a:spLocks noGrp="1" noChangeArrowheads="1"/>
          </p:cNvSpPr>
          <p:nvPr>
            <p:ph type="sldNum" sz="quarter" idx="12"/>
          </p:nvPr>
        </p:nvSpPr>
        <p:spPr/>
        <p:txBody>
          <a:bodyPr/>
          <a:lstStyle>
            <a:lvl1pPr>
              <a:defRPr/>
            </a:lvl1pPr>
          </a:lstStyle>
          <a:p>
            <a:pPr>
              <a:defRPr/>
            </a:pPr>
            <a:fld id="{3004ADCF-C2B0-4E38-BE9A-78859C339511}" type="slidenum">
              <a:rPr lang="ru-RU"/>
              <a:pPr>
                <a:defRPr/>
              </a:pPr>
              <a:t>‹#›</a:t>
            </a:fld>
            <a:endParaRPr lang="ru-RU"/>
          </a:p>
        </p:txBody>
      </p:sp>
    </p:spTree>
  </p:cSld>
  <p:clrMapOvr>
    <a:masterClrMapping/>
  </p:clrMapOvr>
  <p:transition spd="med">
    <p:wheel spokes="8"/>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2E0FDEC2-ECB5-4F6D-9BCB-27C2AB9E232A}" type="slidenum">
              <a:rPr lang="ru-RU"/>
              <a:pPr>
                <a:defRPr/>
              </a:pPr>
              <a:t>‹#›</a:t>
            </a:fld>
            <a:endParaRPr lang="ru-RU"/>
          </a:p>
        </p:txBody>
      </p:sp>
    </p:spTree>
  </p:cSld>
  <p:clrMapOvr>
    <a:masterClrMapping/>
  </p:clrMapOvr>
  <p:transition spd="med">
    <p:wheel spokes="8"/>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D8BA8E7C-6815-49D9-BF49-09A2F3063B3D}" type="slidenum">
              <a:rPr lang="ru-RU"/>
              <a:pPr>
                <a:defRPr/>
              </a:pPr>
              <a:t>‹#›</a:t>
            </a:fld>
            <a:endParaRPr lang="ru-RU"/>
          </a:p>
        </p:txBody>
      </p:sp>
    </p:spTree>
  </p:cSld>
  <p:clrMapOvr>
    <a:masterClrMapping/>
  </p:clrMapOvr>
  <p:transition spd="med">
    <p:wheel spokes="8"/>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11300"/>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11300"/>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EA35EFA2-AE7E-45B7-A5DB-73E654ED22FA}" type="slidenum">
              <a:rPr lang="ru-RU"/>
              <a:pPr>
                <a:defRPr/>
              </a:pPr>
              <a:t>‹#›</a:t>
            </a:fld>
            <a:endParaRPr lang="ru-RU"/>
          </a:p>
        </p:txBody>
      </p:sp>
    </p:spTree>
  </p:cSld>
  <p:clrMapOvr>
    <a:masterClrMapping/>
  </p:clrMapOvr>
  <p:transition spd="med">
    <p:wheel spokes="8"/>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8229600" cy="10810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9"/>
          <p:cNvSpPr>
            <a:spLocks noGrp="1" noChangeArrowheads="1"/>
          </p:cNvSpPr>
          <p:nvPr>
            <p:ph type="dt" sz="half" idx="10"/>
          </p:nvPr>
        </p:nvSpPr>
        <p:spPr>
          <a:ln/>
        </p:spPr>
        <p:txBody>
          <a:bodyPr/>
          <a:lstStyle>
            <a:lvl1pPr>
              <a:defRPr/>
            </a:lvl1pPr>
          </a:lstStyle>
          <a:p>
            <a:pPr>
              <a:defRPr/>
            </a:pPr>
            <a:endParaRPr lang="ru-RU"/>
          </a:p>
        </p:txBody>
      </p:sp>
      <p:sp>
        <p:nvSpPr>
          <p:cNvPr id="8" name="Rectangle 20"/>
          <p:cNvSpPr>
            <a:spLocks noGrp="1" noChangeArrowheads="1"/>
          </p:cNvSpPr>
          <p:nvPr>
            <p:ph type="ftr" sz="quarter" idx="11"/>
          </p:nvPr>
        </p:nvSpPr>
        <p:spPr>
          <a:ln/>
        </p:spPr>
        <p:txBody>
          <a:bodyPr/>
          <a:lstStyle>
            <a:lvl1pPr>
              <a:defRPr/>
            </a:lvl1pPr>
          </a:lstStyle>
          <a:p>
            <a:pPr>
              <a:defRPr/>
            </a:pPr>
            <a:endParaRPr lang="ru-RU"/>
          </a:p>
        </p:txBody>
      </p:sp>
      <p:sp>
        <p:nvSpPr>
          <p:cNvPr id="9" name="Rectangle 21"/>
          <p:cNvSpPr>
            <a:spLocks noGrp="1" noChangeArrowheads="1"/>
          </p:cNvSpPr>
          <p:nvPr>
            <p:ph type="sldNum" sz="quarter" idx="12"/>
          </p:nvPr>
        </p:nvSpPr>
        <p:spPr>
          <a:ln/>
        </p:spPr>
        <p:txBody>
          <a:bodyPr/>
          <a:lstStyle>
            <a:lvl1pPr>
              <a:defRPr/>
            </a:lvl1pPr>
          </a:lstStyle>
          <a:p>
            <a:pPr>
              <a:defRPr/>
            </a:pPr>
            <a:fld id="{5961D1FB-3A99-4CDB-A714-36B0523B1D88}" type="slidenum">
              <a:rPr lang="ru-RU"/>
              <a:pPr>
                <a:defRPr/>
              </a:pPr>
              <a:t>‹#›</a:t>
            </a:fld>
            <a:endParaRPr lang="ru-RU"/>
          </a:p>
        </p:txBody>
      </p:sp>
    </p:spTree>
  </p:cSld>
  <p:clrMapOvr>
    <a:masterClrMapping/>
  </p:clrMapOvr>
  <p:transition spd="med">
    <p:wheel spokes="8"/>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9"/>
          <p:cNvSpPr>
            <a:spLocks noGrp="1" noChangeArrowheads="1"/>
          </p:cNvSpPr>
          <p:nvPr>
            <p:ph type="dt" sz="half" idx="10"/>
          </p:nvPr>
        </p:nvSpPr>
        <p:spPr>
          <a:ln/>
        </p:spPr>
        <p:txBody>
          <a:bodyPr/>
          <a:lstStyle>
            <a:lvl1pPr>
              <a:defRPr/>
            </a:lvl1pPr>
          </a:lstStyle>
          <a:p>
            <a:pPr>
              <a:defRPr/>
            </a:pPr>
            <a:endParaRPr lang="ru-RU"/>
          </a:p>
        </p:txBody>
      </p:sp>
      <p:sp>
        <p:nvSpPr>
          <p:cNvPr id="4" name="Rectangle 20"/>
          <p:cNvSpPr>
            <a:spLocks noGrp="1" noChangeArrowheads="1"/>
          </p:cNvSpPr>
          <p:nvPr>
            <p:ph type="ftr" sz="quarter" idx="11"/>
          </p:nvPr>
        </p:nvSpPr>
        <p:spPr>
          <a:ln/>
        </p:spPr>
        <p:txBody>
          <a:bodyPr/>
          <a:lstStyle>
            <a:lvl1pPr>
              <a:defRPr/>
            </a:lvl1pPr>
          </a:lstStyle>
          <a:p>
            <a:pPr>
              <a:defRPr/>
            </a:pPr>
            <a:endParaRPr lang="ru-RU"/>
          </a:p>
        </p:txBody>
      </p:sp>
      <p:sp>
        <p:nvSpPr>
          <p:cNvPr id="5" name="Rectangle 21"/>
          <p:cNvSpPr>
            <a:spLocks noGrp="1" noChangeArrowheads="1"/>
          </p:cNvSpPr>
          <p:nvPr>
            <p:ph type="sldNum" sz="quarter" idx="12"/>
          </p:nvPr>
        </p:nvSpPr>
        <p:spPr>
          <a:ln/>
        </p:spPr>
        <p:txBody>
          <a:bodyPr/>
          <a:lstStyle>
            <a:lvl1pPr>
              <a:defRPr/>
            </a:lvl1pPr>
          </a:lstStyle>
          <a:p>
            <a:pPr>
              <a:defRPr/>
            </a:pPr>
            <a:fld id="{E6F2A43C-C17D-4F84-99AC-9424B2C63663}" type="slidenum">
              <a:rPr lang="ru-RU"/>
              <a:pPr>
                <a:defRPr/>
              </a:pPr>
              <a:t>‹#›</a:t>
            </a:fld>
            <a:endParaRPr lang="ru-RU"/>
          </a:p>
        </p:txBody>
      </p:sp>
    </p:spTree>
  </p:cSld>
  <p:clrMapOvr>
    <a:masterClrMapping/>
  </p:clrMapOvr>
  <p:transition spd="med">
    <p:wheel spokes="8"/>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ru-RU"/>
          </a:p>
        </p:txBody>
      </p:sp>
      <p:sp>
        <p:nvSpPr>
          <p:cNvPr id="3" name="Rectangle 20"/>
          <p:cNvSpPr>
            <a:spLocks noGrp="1" noChangeArrowheads="1"/>
          </p:cNvSpPr>
          <p:nvPr>
            <p:ph type="ftr" sz="quarter" idx="11"/>
          </p:nvPr>
        </p:nvSpPr>
        <p:spPr>
          <a:ln/>
        </p:spPr>
        <p:txBody>
          <a:bodyPr/>
          <a:lstStyle>
            <a:lvl1pPr>
              <a:defRPr/>
            </a:lvl1pPr>
          </a:lstStyle>
          <a:p>
            <a:pPr>
              <a:defRPr/>
            </a:pPr>
            <a:endParaRPr lang="ru-RU"/>
          </a:p>
        </p:txBody>
      </p:sp>
      <p:sp>
        <p:nvSpPr>
          <p:cNvPr id="4" name="Rectangle 21"/>
          <p:cNvSpPr>
            <a:spLocks noGrp="1" noChangeArrowheads="1"/>
          </p:cNvSpPr>
          <p:nvPr>
            <p:ph type="sldNum" sz="quarter" idx="12"/>
          </p:nvPr>
        </p:nvSpPr>
        <p:spPr>
          <a:ln/>
        </p:spPr>
        <p:txBody>
          <a:bodyPr/>
          <a:lstStyle>
            <a:lvl1pPr>
              <a:defRPr/>
            </a:lvl1pPr>
          </a:lstStyle>
          <a:p>
            <a:pPr>
              <a:defRPr/>
            </a:pPr>
            <a:fld id="{F27EFFFA-6A77-425F-A7B2-52FFA2C4F780}" type="slidenum">
              <a:rPr lang="ru-RU"/>
              <a:pPr>
                <a:defRPr/>
              </a:pPr>
              <a:t>‹#›</a:t>
            </a:fld>
            <a:endParaRPr lang="ru-RU"/>
          </a:p>
        </p:txBody>
      </p:sp>
    </p:spTree>
  </p:cSld>
  <p:clrMapOvr>
    <a:masterClrMapping/>
  </p:clrMapOvr>
  <p:transition spd="med">
    <p:wheel spokes="8"/>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3E4F031F-BB88-4111-8463-94FA5F661D4F}" type="slidenum">
              <a:rPr lang="ru-RU"/>
              <a:pPr>
                <a:defRPr/>
              </a:pPr>
              <a:t>‹#›</a:t>
            </a:fld>
            <a:endParaRPr lang="ru-RU"/>
          </a:p>
        </p:txBody>
      </p:sp>
    </p:spTree>
  </p:cSld>
  <p:clrMapOvr>
    <a:masterClrMapping/>
  </p:clrMapOvr>
  <p:transition spd="med">
    <p:wheel spokes="8"/>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08F33BDC-A92B-4EFC-AF2C-E5B2DF4C121B}" type="slidenum">
              <a:rPr lang="ru-RU"/>
              <a:pPr>
                <a:defRPr/>
              </a:pPr>
              <a:t>‹#›</a:t>
            </a:fld>
            <a:endParaRPr lang="ru-RU"/>
          </a:p>
        </p:txBody>
      </p:sp>
    </p:spTree>
  </p:cSld>
  <p:clrMapOvr>
    <a:masterClrMapping/>
  </p:clrMapOvr>
  <p:transition spd="med">
    <p:wheel spokes="8"/>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0E4E4185-7EF9-43D9-8E5F-FEFB1CCEE05B}" type="slidenum">
              <a:rPr lang="ru-RU"/>
              <a:pPr>
                <a:defRPr/>
              </a:pPr>
              <a:t>‹#›</a:t>
            </a:fld>
            <a:endParaRPr lang="ru-RU"/>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61938"/>
            <a:ext cx="2057400" cy="55308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61938"/>
            <a:ext cx="6019800" cy="55308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08313B6F-22DF-44FB-903B-24F2132289AA}" type="slidenum">
              <a:rPr lang="ru-RU"/>
              <a:pPr>
                <a:defRPr/>
              </a:pPr>
              <a:t>‹#›</a:t>
            </a:fld>
            <a:endParaRPr lang="ru-RU"/>
          </a:p>
        </p:txBody>
      </p:sp>
    </p:spTree>
  </p:cSld>
  <p:clrMapOvr>
    <a:masterClrMapping/>
  </p:clrMapOvr>
  <p:transition spd="med">
    <p:wheel spokes="8"/>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61938"/>
            <a:ext cx="2057400" cy="55308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61938"/>
            <a:ext cx="6019800" cy="55308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DA04D940-605F-4B6A-8F9F-C89A07AD33B7}" type="slidenum">
              <a:rPr lang="ru-RU"/>
              <a:pPr>
                <a:defRPr/>
              </a:pPr>
              <a:t>‹#›</a:t>
            </a:fld>
            <a:endParaRPr lang="ru-RU"/>
          </a:p>
        </p:txBody>
      </p:sp>
    </p:spTree>
  </p:cSld>
  <p:clrMapOvr>
    <a:masterClrMapping/>
  </p:clrMapOvr>
  <p:transition spd="med">
    <p:wheel spokes="8"/>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478588"/>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ru-RU"/>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7" name="Freeform 5"/>
            <p:cNvSpPr>
              <a:spLocks/>
            </p:cNvSpPr>
            <p:nvPr/>
          </p:nvSpPr>
          <p:spPr bwMode="hidden">
            <a:xfrm>
              <a:off x="0" y="3433"/>
              <a:ext cx="4038" cy="189"/>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ru-RU"/>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ru-RU"/>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ru-RU"/>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ru-RU"/>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ru-RU"/>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ru-RU"/>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ru-RU"/>
            </a:p>
          </p:txBody>
        </p:sp>
        <p:sp>
          <p:nvSpPr>
            <p:cNvPr id="17" name="Freeform 15"/>
            <p:cNvSpPr>
              <a:spLocks/>
            </p:cNvSpPr>
            <p:nvPr/>
          </p:nvSpPr>
          <p:spPr bwMode="hidden">
            <a:xfrm>
              <a:off x="5030" y="3049"/>
              <a:ext cx="728" cy="317"/>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18" name="Freeform 16"/>
            <p:cNvSpPr>
              <a:spLocks/>
            </p:cNvSpPr>
            <p:nvPr/>
          </p:nvSpPr>
          <p:spPr bwMode="hidden">
            <a:xfrm>
              <a:off x="0" y="917"/>
              <a:ext cx="5030" cy="2186"/>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ru-RU"/>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ru-RU"/>
            </a:p>
          </p:txBody>
        </p:sp>
        <p:sp>
          <p:nvSpPr>
            <p:cNvPr id="20" name="Freeform 18"/>
            <p:cNvSpPr>
              <a:spLocks/>
            </p:cNvSpPr>
            <p:nvPr/>
          </p:nvSpPr>
          <p:spPr bwMode="hidden">
            <a:xfrm>
              <a:off x="5435" y="2702"/>
              <a:ext cx="323" cy="301"/>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ru-RU"/>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ru-RU"/>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ru-RU"/>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ru-RU"/>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ru-RU"/>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26" name="Freeform 24"/>
            <p:cNvSpPr>
              <a:spLocks/>
            </p:cNvSpPr>
            <p:nvPr/>
          </p:nvSpPr>
          <p:spPr bwMode="hidden">
            <a:xfrm>
              <a:off x="5674" y="2474"/>
              <a:ext cx="84" cy="94"/>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ru-RU"/>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ru-RU"/>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ru-RU"/>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ru-RU"/>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ru-RU"/>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ru-RU"/>
            </a:p>
          </p:txBody>
        </p:sp>
        <p:sp>
          <p:nvSpPr>
            <p:cNvPr id="33" name="Freeform 31"/>
            <p:cNvSpPr>
              <a:spLocks/>
            </p:cNvSpPr>
            <p:nvPr/>
          </p:nvSpPr>
          <p:spPr bwMode="hidden">
            <a:xfrm>
              <a:off x="2" y="2152"/>
              <a:ext cx="5752" cy="1339"/>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ru-RU"/>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ru-RU"/>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ru-RU"/>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ru-RU"/>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ru-RU"/>
              </a:p>
            </p:txBody>
          </p:sp>
        </p:grpSp>
      </p:grpSp>
      <p:sp>
        <p:nvSpPr>
          <p:cNvPr id="1142826" name="Rectangle 42"/>
          <p:cNvSpPr>
            <a:spLocks noGrp="1" noChangeArrowheads="1"/>
          </p:cNvSpPr>
          <p:nvPr>
            <p:ph type="ctrTitle" sz="quarter"/>
          </p:nvPr>
        </p:nvSpPr>
        <p:spPr>
          <a:xfrm>
            <a:off x="457200" y="1511300"/>
            <a:ext cx="8229600" cy="1728788"/>
          </a:xfrm>
        </p:spPr>
        <p:txBody>
          <a:bodyPr/>
          <a:lstStyle>
            <a:lvl1pPr>
              <a:defRPr sz="4800"/>
            </a:lvl1pPr>
          </a:lstStyle>
          <a:p>
            <a:r>
              <a:rPr lang="ru-RU"/>
              <a:t>Образец заголовка</a:t>
            </a:r>
          </a:p>
        </p:txBody>
      </p:sp>
      <p:sp>
        <p:nvSpPr>
          <p:cNvPr id="1142827" name="Rectangle 43"/>
          <p:cNvSpPr>
            <a:spLocks noGrp="1" noChangeArrowheads="1"/>
          </p:cNvSpPr>
          <p:nvPr>
            <p:ph type="subTitle" sz="quarter" idx="1"/>
          </p:nvPr>
        </p:nvSpPr>
        <p:spPr>
          <a:xfrm>
            <a:off x="1371600" y="3671888"/>
            <a:ext cx="6400800" cy="1655762"/>
          </a:xfrm>
        </p:spPr>
        <p:txBody>
          <a:bodyPr/>
          <a:lstStyle>
            <a:lvl1pPr marL="0" indent="0" algn="ctr">
              <a:buFont typeface="Wingdings" pitchFamily="2" charset="2"/>
              <a:buNone/>
              <a:defRPr sz="3600"/>
            </a:lvl1pPr>
          </a:lstStyle>
          <a:p>
            <a:r>
              <a:rPr lang="ru-RU"/>
              <a:t>Образец подзаголовка</a:t>
            </a:r>
          </a:p>
        </p:txBody>
      </p:sp>
      <p:sp>
        <p:nvSpPr>
          <p:cNvPr id="44" name="Rectangle 44"/>
          <p:cNvSpPr>
            <a:spLocks noGrp="1" noChangeArrowheads="1"/>
          </p:cNvSpPr>
          <p:nvPr>
            <p:ph type="dt" sz="quarter" idx="10"/>
          </p:nvPr>
        </p:nvSpPr>
        <p:spPr/>
        <p:txBody>
          <a:bodyPr/>
          <a:lstStyle>
            <a:lvl1pPr>
              <a:defRPr/>
            </a:lvl1pPr>
          </a:lstStyle>
          <a:p>
            <a:pPr>
              <a:defRPr/>
            </a:pPr>
            <a:endParaRPr lang="ru-RU"/>
          </a:p>
        </p:txBody>
      </p:sp>
      <p:sp>
        <p:nvSpPr>
          <p:cNvPr id="45" name="Rectangle 45"/>
          <p:cNvSpPr>
            <a:spLocks noGrp="1" noChangeArrowheads="1"/>
          </p:cNvSpPr>
          <p:nvPr>
            <p:ph type="ftr" sz="quarter" idx="11"/>
          </p:nvPr>
        </p:nvSpPr>
        <p:spPr/>
        <p:txBody>
          <a:bodyPr/>
          <a:lstStyle>
            <a:lvl1pPr>
              <a:defRPr/>
            </a:lvl1pPr>
          </a:lstStyle>
          <a:p>
            <a:pPr>
              <a:defRPr/>
            </a:pPr>
            <a:endParaRPr lang="ru-RU"/>
          </a:p>
        </p:txBody>
      </p:sp>
      <p:sp>
        <p:nvSpPr>
          <p:cNvPr id="46" name="Rectangle 46"/>
          <p:cNvSpPr>
            <a:spLocks noGrp="1" noChangeArrowheads="1"/>
          </p:cNvSpPr>
          <p:nvPr>
            <p:ph type="sldNum" sz="quarter" idx="12"/>
          </p:nvPr>
        </p:nvSpPr>
        <p:spPr/>
        <p:txBody>
          <a:bodyPr/>
          <a:lstStyle>
            <a:lvl1pPr>
              <a:defRPr/>
            </a:lvl1pPr>
          </a:lstStyle>
          <a:p>
            <a:pPr>
              <a:defRPr/>
            </a:pPr>
            <a:fld id="{494AFD24-3C42-4A66-AE95-B0BE47B19DC8}" type="slidenum">
              <a:rPr lang="ru-RU"/>
              <a:pPr>
                <a:defRPr/>
              </a:pPr>
              <a:t>‹#›</a:t>
            </a:fld>
            <a:endParaRPr lang="ru-RU"/>
          </a:p>
        </p:txBody>
      </p:sp>
    </p:spTree>
  </p:cSld>
  <p:clrMapOvr>
    <a:masterClrMapping/>
  </p:clrMapOvr>
  <p:transition spd="med">
    <p:wheel spokes="8"/>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7F44D4D9-A97D-4FA1-A4A5-7E3E4E67A56F}" type="slidenum">
              <a:rPr lang="ru-RU"/>
              <a:pPr>
                <a:defRPr/>
              </a:pPr>
              <a:t>‹#›</a:t>
            </a:fld>
            <a:endParaRPr lang="ru-RU"/>
          </a:p>
        </p:txBody>
      </p:sp>
    </p:spTree>
  </p:cSld>
  <p:clrMapOvr>
    <a:masterClrMapping/>
  </p:clrMapOvr>
  <p:transition spd="med">
    <p:wheel spokes="8"/>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6E944255-4369-4DD2-8D4A-E9DC92CD36BC}" type="slidenum">
              <a:rPr lang="ru-RU"/>
              <a:pPr>
                <a:defRPr/>
              </a:pPr>
              <a:t>‹#›</a:t>
            </a:fld>
            <a:endParaRPr lang="ru-RU"/>
          </a:p>
        </p:txBody>
      </p:sp>
    </p:spTree>
  </p:cSld>
  <p:clrMapOvr>
    <a:masterClrMapping/>
  </p:clrMapOvr>
  <p:transition spd="med">
    <p:wheel spokes="8"/>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11300"/>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11300"/>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pPr>
              <a:defRPr/>
            </a:pPr>
            <a:fld id="{A4A02C3E-BE3D-43C3-8AC8-50CCBD858F1D}" type="slidenum">
              <a:rPr lang="ru-RU"/>
              <a:pPr>
                <a:defRPr/>
              </a:pPr>
              <a:t>‹#›</a:t>
            </a:fld>
            <a:endParaRPr lang="ru-RU"/>
          </a:p>
        </p:txBody>
      </p:sp>
    </p:spTree>
  </p:cSld>
  <p:clrMapOvr>
    <a:masterClrMapping/>
  </p:clrMapOvr>
  <p:transition spd="med">
    <p:wheel spokes="8"/>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8229600" cy="10810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4"/>
          <p:cNvSpPr>
            <a:spLocks noGrp="1" noChangeArrowheads="1"/>
          </p:cNvSpPr>
          <p:nvPr>
            <p:ph type="dt" sz="half" idx="10"/>
          </p:nvPr>
        </p:nvSpPr>
        <p:spPr>
          <a:ln/>
        </p:spPr>
        <p:txBody>
          <a:bodyPr/>
          <a:lstStyle>
            <a:lvl1pPr>
              <a:defRPr/>
            </a:lvl1pPr>
          </a:lstStyle>
          <a:p>
            <a:pPr>
              <a:defRPr/>
            </a:pPr>
            <a:endParaRPr lang="ru-RU"/>
          </a:p>
        </p:txBody>
      </p:sp>
      <p:sp>
        <p:nvSpPr>
          <p:cNvPr id="8" name="Rectangle 45"/>
          <p:cNvSpPr>
            <a:spLocks noGrp="1" noChangeArrowheads="1"/>
          </p:cNvSpPr>
          <p:nvPr>
            <p:ph type="ftr" sz="quarter" idx="11"/>
          </p:nvPr>
        </p:nvSpPr>
        <p:spPr>
          <a:ln/>
        </p:spPr>
        <p:txBody>
          <a:bodyPr/>
          <a:lstStyle>
            <a:lvl1pPr>
              <a:defRPr/>
            </a:lvl1pPr>
          </a:lstStyle>
          <a:p>
            <a:pPr>
              <a:defRPr/>
            </a:pPr>
            <a:endParaRPr lang="ru-RU"/>
          </a:p>
        </p:txBody>
      </p:sp>
      <p:sp>
        <p:nvSpPr>
          <p:cNvPr id="9" name="Rectangle 46"/>
          <p:cNvSpPr>
            <a:spLocks noGrp="1" noChangeArrowheads="1"/>
          </p:cNvSpPr>
          <p:nvPr>
            <p:ph type="sldNum" sz="quarter" idx="12"/>
          </p:nvPr>
        </p:nvSpPr>
        <p:spPr>
          <a:ln/>
        </p:spPr>
        <p:txBody>
          <a:bodyPr/>
          <a:lstStyle>
            <a:lvl1pPr>
              <a:defRPr/>
            </a:lvl1pPr>
          </a:lstStyle>
          <a:p>
            <a:pPr>
              <a:defRPr/>
            </a:pPr>
            <a:fld id="{79B94ADF-A094-4EC1-A24B-0356684A6F69}" type="slidenum">
              <a:rPr lang="ru-RU"/>
              <a:pPr>
                <a:defRPr/>
              </a:pPr>
              <a:t>‹#›</a:t>
            </a:fld>
            <a:endParaRPr lang="ru-RU"/>
          </a:p>
        </p:txBody>
      </p:sp>
    </p:spTree>
  </p:cSld>
  <p:clrMapOvr>
    <a:masterClrMapping/>
  </p:clrMapOvr>
  <p:transition spd="med">
    <p:wheel spokes="8"/>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4"/>
          <p:cNvSpPr>
            <a:spLocks noGrp="1" noChangeArrowheads="1"/>
          </p:cNvSpPr>
          <p:nvPr>
            <p:ph type="dt" sz="half" idx="10"/>
          </p:nvPr>
        </p:nvSpPr>
        <p:spPr>
          <a:ln/>
        </p:spPr>
        <p:txBody>
          <a:bodyPr/>
          <a:lstStyle>
            <a:lvl1pPr>
              <a:defRPr/>
            </a:lvl1pPr>
          </a:lstStyle>
          <a:p>
            <a:pPr>
              <a:defRPr/>
            </a:pPr>
            <a:endParaRPr lang="ru-RU"/>
          </a:p>
        </p:txBody>
      </p:sp>
      <p:sp>
        <p:nvSpPr>
          <p:cNvPr id="4" name="Rectangle 45"/>
          <p:cNvSpPr>
            <a:spLocks noGrp="1" noChangeArrowheads="1"/>
          </p:cNvSpPr>
          <p:nvPr>
            <p:ph type="ftr" sz="quarter" idx="11"/>
          </p:nvPr>
        </p:nvSpPr>
        <p:spPr>
          <a:ln/>
        </p:spPr>
        <p:txBody>
          <a:bodyPr/>
          <a:lstStyle>
            <a:lvl1pPr>
              <a:defRPr/>
            </a:lvl1pPr>
          </a:lstStyle>
          <a:p>
            <a:pPr>
              <a:defRPr/>
            </a:pPr>
            <a:endParaRPr lang="ru-RU"/>
          </a:p>
        </p:txBody>
      </p:sp>
      <p:sp>
        <p:nvSpPr>
          <p:cNvPr id="5" name="Rectangle 46"/>
          <p:cNvSpPr>
            <a:spLocks noGrp="1" noChangeArrowheads="1"/>
          </p:cNvSpPr>
          <p:nvPr>
            <p:ph type="sldNum" sz="quarter" idx="12"/>
          </p:nvPr>
        </p:nvSpPr>
        <p:spPr>
          <a:ln/>
        </p:spPr>
        <p:txBody>
          <a:bodyPr/>
          <a:lstStyle>
            <a:lvl1pPr>
              <a:defRPr/>
            </a:lvl1pPr>
          </a:lstStyle>
          <a:p>
            <a:pPr>
              <a:defRPr/>
            </a:pPr>
            <a:fld id="{C97532B7-00C6-4319-896E-6F20F9CCD155}" type="slidenum">
              <a:rPr lang="ru-RU"/>
              <a:pPr>
                <a:defRPr/>
              </a:pPr>
              <a:t>‹#›</a:t>
            </a:fld>
            <a:endParaRPr lang="ru-RU"/>
          </a:p>
        </p:txBody>
      </p:sp>
    </p:spTree>
  </p:cSld>
  <p:clrMapOvr>
    <a:masterClrMapping/>
  </p:clrMapOvr>
  <p:transition spd="med">
    <p:wheel spokes="8"/>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ru-RU"/>
          </a:p>
        </p:txBody>
      </p:sp>
      <p:sp>
        <p:nvSpPr>
          <p:cNvPr id="3" name="Rectangle 45"/>
          <p:cNvSpPr>
            <a:spLocks noGrp="1" noChangeArrowheads="1"/>
          </p:cNvSpPr>
          <p:nvPr>
            <p:ph type="ftr" sz="quarter" idx="11"/>
          </p:nvPr>
        </p:nvSpPr>
        <p:spPr>
          <a:ln/>
        </p:spPr>
        <p:txBody>
          <a:bodyPr/>
          <a:lstStyle>
            <a:lvl1pPr>
              <a:defRPr/>
            </a:lvl1pPr>
          </a:lstStyle>
          <a:p>
            <a:pPr>
              <a:defRPr/>
            </a:pPr>
            <a:endParaRPr lang="ru-RU"/>
          </a:p>
        </p:txBody>
      </p:sp>
      <p:sp>
        <p:nvSpPr>
          <p:cNvPr id="4" name="Rectangle 46"/>
          <p:cNvSpPr>
            <a:spLocks noGrp="1" noChangeArrowheads="1"/>
          </p:cNvSpPr>
          <p:nvPr>
            <p:ph type="sldNum" sz="quarter" idx="12"/>
          </p:nvPr>
        </p:nvSpPr>
        <p:spPr>
          <a:ln/>
        </p:spPr>
        <p:txBody>
          <a:bodyPr/>
          <a:lstStyle>
            <a:lvl1pPr>
              <a:defRPr/>
            </a:lvl1pPr>
          </a:lstStyle>
          <a:p>
            <a:pPr>
              <a:defRPr/>
            </a:pPr>
            <a:fld id="{AB7457A8-7EBE-4364-9DF6-1C8231AE4B19}" type="slidenum">
              <a:rPr lang="ru-RU"/>
              <a:pPr>
                <a:defRPr/>
              </a:pPr>
              <a:t>‹#›</a:t>
            </a:fld>
            <a:endParaRPr lang="ru-RU"/>
          </a:p>
        </p:txBody>
      </p:sp>
    </p:spTree>
  </p:cSld>
  <p:clrMapOvr>
    <a:masterClrMapping/>
  </p:clrMapOvr>
  <p:transition spd="med">
    <p:wheel spokes="8"/>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pPr>
              <a:defRPr/>
            </a:pPr>
            <a:fld id="{F4E2FA90-CEFD-497D-8893-27AFC4022A54}" type="slidenum">
              <a:rPr lang="ru-RU"/>
              <a:pPr>
                <a:defRPr/>
              </a:pPr>
              <a:t>‹#›</a:t>
            </a:fld>
            <a:endParaRPr lang="ru-RU"/>
          </a:p>
        </p:txBody>
      </p:sp>
    </p:spTree>
  </p:cSld>
  <p:clrMapOvr>
    <a:masterClrMapping/>
  </p:clrMapOvr>
  <p:transition spd="med">
    <p:wheel spokes="8"/>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pPr>
              <a:defRPr/>
            </a:pPr>
            <a:fld id="{51DCEDFA-BB1E-4520-9F28-78E6C0C827AF}" type="slidenum">
              <a:rPr lang="ru-RU"/>
              <a:pPr>
                <a:defRPr/>
              </a:pPr>
              <a:t>‹#›</a:t>
            </a:fld>
            <a:endParaRPr lang="ru-RU"/>
          </a:p>
        </p:txBody>
      </p:sp>
    </p:spTree>
  </p:cSld>
  <p:clrMapOvr>
    <a:masterClrMapping/>
  </p:clrMapOvr>
  <p:transition spd="med">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2303463"/>
            <a:ext cx="9144000" cy="3824287"/>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ru-RU"/>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ru-RU"/>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ru-RU"/>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a:p>
          </p:txBody>
        </p:sp>
        <p:sp>
          <p:nvSpPr>
            <p:cNvPr id="9" name="Freeform 7"/>
            <p:cNvSpPr>
              <a:spLocks/>
            </p:cNvSpPr>
            <p:nvPr userDrawn="1"/>
          </p:nvSpPr>
          <p:spPr bwMode="hidden">
            <a:xfrm>
              <a:off x="3599" y="2477"/>
              <a:ext cx="186" cy="122"/>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ru-RU"/>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ru-RU"/>
            </a:p>
          </p:txBody>
        </p:sp>
        <p:sp>
          <p:nvSpPr>
            <p:cNvPr id="11" name="Freeform 9"/>
            <p:cNvSpPr>
              <a:spLocks/>
            </p:cNvSpPr>
            <p:nvPr userDrawn="1"/>
          </p:nvSpPr>
          <p:spPr bwMode="hidden">
            <a:xfrm>
              <a:off x="3839" y="1837"/>
              <a:ext cx="528" cy="274"/>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ru-RU"/>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ru-RU"/>
            </a:p>
          </p:txBody>
        </p:sp>
        <p:sp>
          <p:nvSpPr>
            <p:cNvPr id="13" name="Freeform 11"/>
            <p:cNvSpPr>
              <a:spLocks/>
            </p:cNvSpPr>
            <p:nvPr userDrawn="1"/>
          </p:nvSpPr>
          <p:spPr bwMode="hidden">
            <a:xfrm>
              <a:off x="3358" y="1890"/>
              <a:ext cx="2400" cy="879"/>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ru-RU"/>
            </a:p>
          </p:txBody>
        </p:sp>
        <p:sp>
          <p:nvSpPr>
            <p:cNvPr id="14" name="Freeform 12"/>
            <p:cNvSpPr>
              <a:spLocks/>
            </p:cNvSpPr>
            <p:nvPr userDrawn="1"/>
          </p:nvSpPr>
          <p:spPr bwMode="hidden">
            <a:xfrm>
              <a:off x="3839" y="1854"/>
              <a:ext cx="577" cy="256"/>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ru-RU"/>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ru-RU"/>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ru-RU"/>
            </a:p>
          </p:txBody>
        </p:sp>
        <p:sp>
          <p:nvSpPr>
            <p:cNvPr id="17" name="Freeform 15"/>
            <p:cNvSpPr>
              <a:spLocks/>
            </p:cNvSpPr>
            <p:nvPr userDrawn="1"/>
          </p:nvSpPr>
          <p:spPr bwMode="hidden">
            <a:xfrm>
              <a:off x="3453" y="2271"/>
              <a:ext cx="318" cy="223"/>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ru-RU"/>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ru-RU"/>
            </a:p>
          </p:txBody>
        </p:sp>
      </p:grpSp>
      <p:sp>
        <p:nvSpPr>
          <p:cNvPr id="982034" name="Rectangle 18"/>
          <p:cNvSpPr>
            <a:spLocks noGrp="1" noChangeArrowheads="1"/>
          </p:cNvSpPr>
          <p:nvPr>
            <p:ph type="ctrTitle" sz="quarter"/>
          </p:nvPr>
        </p:nvSpPr>
        <p:spPr>
          <a:xfrm>
            <a:off x="685800" y="1671638"/>
            <a:ext cx="7772400" cy="1639887"/>
          </a:xfrm>
        </p:spPr>
        <p:txBody>
          <a:bodyPr anchor="b"/>
          <a:lstStyle>
            <a:lvl1pPr>
              <a:defRPr sz="5400"/>
            </a:lvl1pPr>
          </a:lstStyle>
          <a:p>
            <a:r>
              <a:rPr lang="ru-RU"/>
              <a:t>Образец заголовка</a:t>
            </a:r>
          </a:p>
        </p:txBody>
      </p:sp>
      <p:sp>
        <p:nvSpPr>
          <p:cNvPr id="982035" name="Rectangle 19"/>
          <p:cNvSpPr>
            <a:spLocks noGrp="1" noChangeArrowheads="1"/>
          </p:cNvSpPr>
          <p:nvPr>
            <p:ph type="subTitle" sz="quarter" idx="1"/>
          </p:nvPr>
        </p:nvSpPr>
        <p:spPr>
          <a:xfrm>
            <a:off x="1371600" y="3671888"/>
            <a:ext cx="6400800" cy="1655762"/>
          </a:xfrm>
        </p:spPr>
        <p:txBody>
          <a:bodyPr/>
          <a:lstStyle>
            <a:lvl1pPr marL="0" indent="0" algn="ctr">
              <a:buFontTx/>
              <a:buNone/>
              <a:defRPr/>
            </a:lvl1pPr>
          </a:lstStyle>
          <a:p>
            <a:r>
              <a:rPr lang="ru-RU"/>
              <a:t>Образец подзаголовка</a:t>
            </a:r>
          </a:p>
        </p:txBody>
      </p:sp>
      <p:sp>
        <p:nvSpPr>
          <p:cNvPr id="20" name="Rectangle 20"/>
          <p:cNvSpPr>
            <a:spLocks noGrp="1" noChangeArrowheads="1"/>
          </p:cNvSpPr>
          <p:nvPr>
            <p:ph type="dt" sz="quarter" idx="10"/>
          </p:nvPr>
        </p:nvSpPr>
        <p:spPr/>
        <p:txBody>
          <a:bodyPr/>
          <a:lstStyle>
            <a:lvl1pPr>
              <a:defRPr/>
            </a:lvl1pPr>
          </a:lstStyle>
          <a:p>
            <a:pPr>
              <a:defRPr/>
            </a:pPr>
            <a:endParaRPr lang="ru-RU"/>
          </a:p>
        </p:txBody>
      </p:sp>
      <p:sp>
        <p:nvSpPr>
          <p:cNvPr id="21" name="Rectangle 21"/>
          <p:cNvSpPr>
            <a:spLocks noGrp="1" noChangeArrowheads="1"/>
          </p:cNvSpPr>
          <p:nvPr>
            <p:ph type="ftr" sz="quarter" idx="11"/>
          </p:nvPr>
        </p:nvSpPr>
        <p:spPr/>
        <p:txBody>
          <a:bodyPr/>
          <a:lstStyle>
            <a:lvl1pPr>
              <a:defRPr/>
            </a:lvl1pPr>
          </a:lstStyle>
          <a:p>
            <a:pPr>
              <a:defRPr/>
            </a:pPr>
            <a:endParaRPr lang="ru-RU"/>
          </a:p>
        </p:txBody>
      </p:sp>
      <p:sp>
        <p:nvSpPr>
          <p:cNvPr id="22" name="Rectangle 22"/>
          <p:cNvSpPr>
            <a:spLocks noGrp="1" noChangeArrowheads="1"/>
          </p:cNvSpPr>
          <p:nvPr>
            <p:ph type="sldNum" sz="quarter" idx="12"/>
          </p:nvPr>
        </p:nvSpPr>
        <p:spPr/>
        <p:txBody>
          <a:bodyPr/>
          <a:lstStyle>
            <a:lvl1pPr>
              <a:defRPr/>
            </a:lvl1pPr>
          </a:lstStyle>
          <a:p>
            <a:pPr>
              <a:defRPr/>
            </a:pPr>
            <a:fld id="{293EA390-B09A-4EBF-9D67-5D7DC0F1097E}" type="slidenum">
              <a:rPr lang="ru-RU"/>
              <a:pPr>
                <a:defRPr/>
              </a:pPr>
              <a:t>‹#›</a:t>
            </a:fld>
            <a:endParaRPr lang="ru-RU"/>
          </a:p>
        </p:txBody>
      </p:sp>
    </p:spTree>
  </p:cSld>
  <p:clrMapOvr>
    <a:masterClrMapping/>
  </p:clrMapOvr>
  <p:transition spd="med">
    <p:wheel spokes="8"/>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733D945C-3C2E-402F-8131-0C9C8D6E55F3}" type="slidenum">
              <a:rPr lang="ru-RU"/>
              <a:pPr>
                <a:defRPr/>
              </a:pPr>
              <a:t>‹#›</a:t>
            </a:fld>
            <a:endParaRPr lang="ru-RU"/>
          </a:p>
        </p:txBody>
      </p:sp>
    </p:spTree>
  </p:cSld>
  <p:clrMapOvr>
    <a:masterClrMapping/>
  </p:clrMapOvr>
  <p:transition spd="med">
    <p:wheel spokes="8"/>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61938"/>
            <a:ext cx="2057400" cy="55308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61938"/>
            <a:ext cx="6019800" cy="55308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EA059CAD-F7F4-4C61-810C-0581569F8C66}" type="slidenum">
              <a:rPr lang="ru-RU"/>
              <a:pPr>
                <a:defRPr/>
              </a:pPr>
              <a:t>‹#›</a:t>
            </a:fld>
            <a:endParaRPr lang="ru-RU"/>
          </a:p>
        </p:txBody>
      </p:sp>
    </p:spTree>
  </p:cSld>
  <p:clrMapOvr>
    <a:masterClrMapping/>
  </p:clrMapOvr>
  <p:transition spd="med">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2FB16894-BD97-4D55-B9D0-3F97D134E919}" type="slidenum">
              <a:rPr lang="ru-RU"/>
              <a:pPr>
                <a:defRPr/>
              </a:pPr>
              <a:t>‹#›</a:t>
            </a:fld>
            <a:endParaRPr lang="ru-RU"/>
          </a:p>
        </p:txBody>
      </p:sp>
    </p:spTree>
  </p:cSld>
  <p:clrMapOvr>
    <a:masterClrMapping/>
  </p:clrMapOvr>
  <p:transition spd="med">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63A13454-79B7-4694-998F-D7DAD1486A05}" type="slidenum">
              <a:rPr lang="ru-RU"/>
              <a:pPr>
                <a:defRPr/>
              </a:pPr>
              <a:t>‹#›</a:t>
            </a:fld>
            <a:endParaRPr lang="ru-RU"/>
          </a:p>
        </p:txBody>
      </p:sp>
    </p:spTree>
  </p:cSld>
  <p:clrMapOvr>
    <a:masterClrMapping/>
  </p:clrMapOvr>
  <p:transition spd="med">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11300"/>
            <a:ext cx="40386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11300"/>
            <a:ext cx="40386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3C7E875E-08F7-4212-9960-56E61C965FCC}" type="slidenum">
              <a:rPr lang="ru-RU"/>
              <a:pPr>
                <a:defRPr/>
              </a:pPr>
              <a:t>‹#›</a:t>
            </a:fld>
            <a:endParaRPr lang="ru-RU"/>
          </a:p>
        </p:txBody>
      </p:sp>
    </p:spTree>
  </p:cSld>
  <p:clrMapOvr>
    <a:masterClrMapping/>
  </p:clrMapOvr>
  <p:transition spd="med">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9"/>
          <p:cNvSpPr>
            <a:spLocks noGrp="1" noChangeArrowheads="1"/>
          </p:cNvSpPr>
          <p:nvPr>
            <p:ph type="dt" sz="half" idx="10"/>
          </p:nvPr>
        </p:nvSpPr>
        <p:spPr>
          <a:ln/>
        </p:spPr>
        <p:txBody>
          <a:bodyPr/>
          <a:lstStyle>
            <a:lvl1pPr>
              <a:defRPr/>
            </a:lvl1pPr>
          </a:lstStyle>
          <a:p>
            <a:pPr>
              <a:defRPr/>
            </a:pPr>
            <a:endParaRPr lang="ru-RU"/>
          </a:p>
        </p:txBody>
      </p:sp>
      <p:sp>
        <p:nvSpPr>
          <p:cNvPr id="8" name="Rectangle 20"/>
          <p:cNvSpPr>
            <a:spLocks noGrp="1" noChangeArrowheads="1"/>
          </p:cNvSpPr>
          <p:nvPr>
            <p:ph type="ftr" sz="quarter" idx="11"/>
          </p:nvPr>
        </p:nvSpPr>
        <p:spPr>
          <a:ln/>
        </p:spPr>
        <p:txBody>
          <a:bodyPr/>
          <a:lstStyle>
            <a:lvl1pPr>
              <a:defRPr/>
            </a:lvl1pPr>
          </a:lstStyle>
          <a:p>
            <a:pPr>
              <a:defRPr/>
            </a:pPr>
            <a:endParaRPr lang="ru-RU"/>
          </a:p>
        </p:txBody>
      </p:sp>
      <p:sp>
        <p:nvSpPr>
          <p:cNvPr id="9" name="Rectangle 21"/>
          <p:cNvSpPr>
            <a:spLocks noGrp="1" noChangeArrowheads="1"/>
          </p:cNvSpPr>
          <p:nvPr>
            <p:ph type="sldNum" sz="quarter" idx="12"/>
          </p:nvPr>
        </p:nvSpPr>
        <p:spPr>
          <a:ln/>
        </p:spPr>
        <p:txBody>
          <a:bodyPr/>
          <a:lstStyle>
            <a:lvl1pPr>
              <a:defRPr/>
            </a:lvl1pPr>
          </a:lstStyle>
          <a:p>
            <a:pPr>
              <a:defRPr/>
            </a:pPr>
            <a:fld id="{87493B69-B4E7-436C-A538-86DD6F63EC14}" type="slidenum">
              <a:rPr lang="ru-RU"/>
              <a:pPr>
                <a:defRPr/>
              </a:pPr>
              <a:t>‹#›</a:t>
            </a:fld>
            <a:endParaRPr lang="ru-RU"/>
          </a:p>
        </p:txBody>
      </p:sp>
    </p:spTree>
  </p:cSld>
  <p:clrMapOvr>
    <a:masterClrMapping/>
  </p:clrMapOvr>
  <p:transition spd="med">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9"/>
          <p:cNvSpPr>
            <a:spLocks noGrp="1" noChangeArrowheads="1"/>
          </p:cNvSpPr>
          <p:nvPr>
            <p:ph type="dt" sz="half" idx="10"/>
          </p:nvPr>
        </p:nvSpPr>
        <p:spPr>
          <a:ln/>
        </p:spPr>
        <p:txBody>
          <a:bodyPr/>
          <a:lstStyle>
            <a:lvl1pPr>
              <a:defRPr/>
            </a:lvl1pPr>
          </a:lstStyle>
          <a:p>
            <a:pPr>
              <a:defRPr/>
            </a:pPr>
            <a:endParaRPr lang="ru-RU"/>
          </a:p>
        </p:txBody>
      </p:sp>
      <p:sp>
        <p:nvSpPr>
          <p:cNvPr id="4" name="Rectangle 20"/>
          <p:cNvSpPr>
            <a:spLocks noGrp="1" noChangeArrowheads="1"/>
          </p:cNvSpPr>
          <p:nvPr>
            <p:ph type="ftr" sz="quarter" idx="11"/>
          </p:nvPr>
        </p:nvSpPr>
        <p:spPr>
          <a:ln/>
        </p:spPr>
        <p:txBody>
          <a:bodyPr/>
          <a:lstStyle>
            <a:lvl1pPr>
              <a:defRPr/>
            </a:lvl1pPr>
          </a:lstStyle>
          <a:p>
            <a:pPr>
              <a:defRPr/>
            </a:pPr>
            <a:endParaRPr lang="ru-RU"/>
          </a:p>
        </p:txBody>
      </p:sp>
      <p:sp>
        <p:nvSpPr>
          <p:cNvPr id="5" name="Rectangle 21"/>
          <p:cNvSpPr>
            <a:spLocks noGrp="1" noChangeArrowheads="1"/>
          </p:cNvSpPr>
          <p:nvPr>
            <p:ph type="sldNum" sz="quarter" idx="12"/>
          </p:nvPr>
        </p:nvSpPr>
        <p:spPr>
          <a:ln/>
        </p:spPr>
        <p:txBody>
          <a:bodyPr/>
          <a:lstStyle>
            <a:lvl1pPr>
              <a:defRPr/>
            </a:lvl1pPr>
          </a:lstStyle>
          <a:p>
            <a:pPr>
              <a:defRPr/>
            </a:pPr>
            <a:fld id="{EC07FC2B-4E40-459D-879D-2FE74BEAC660}" type="slidenum">
              <a:rPr lang="ru-RU"/>
              <a:pPr>
                <a:defRPr/>
              </a:pPr>
              <a:t>‹#›</a:t>
            </a:fld>
            <a:endParaRPr lang="ru-RU"/>
          </a:p>
        </p:txBody>
      </p:sp>
    </p:spTree>
  </p:cSld>
  <p:clrMapOvr>
    <a:masterClrMapping/>
  </p:clrMapOvr>
  <p:transition spd="med">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ru-RU"/>
          </a:p>
        </p:txBody>
      </p:sp>
      <p:sp>
        <p:nvSpPr>
          <p:cNvPr id="3" name="Rectangle 20"/>
          <p:cNvSpPr>
            <a:spLocks noGrp="1" noChangeArrowheads="1"/>
          </p:cNvSpPr>
          <p:nvPr>
            <p:ph type="ftr" sz="quarter" idx="11"/>
          </p:nvPr>
        </p:nvSpPr>
        <p:spPr>
          <a:ln/>
        </p:spPr>
        <p:txBody>
          <a:bodyPr/>
          <a:lstStyle>
            <a:lvl1pPr>
              <a:defRPr/>
            </a:lvl1pPr>
          </a:lstStyle>
          <a:p>
            <a:pPr>
              <a:defRPr/>
            </a:pPr>
            <a:endParaRPr lang="ru-RU"/>
          </a:p>
        </p:txBody>
      </p:sp>
      <p:sp>
        <p:nvSpPr>
          <p:cNvPr id="4" name="Rectangle 21"/>
          <p:cNvSpPr>
            <a:spLocks noGrp="1" noChangeArrowheads="1"/>
          </p:cNvSpPr>
          <p:nvPr>
            <p:ph type="sldNum" sz="quarter" idx="12"/>
          </p:nvPr>
        </p:nvSpPr>
        <p:spPr>
          <a:ln/>
        </p:spPr>
        <p:txBody>
          <a:bodyPr/>
          <a:lstStyle>
            <a:lvl1pPr>
              <a:defRPr/>
            </a:lvl1pPr>
          </a:lstStyle>
          <a:p>
            <a:pPr>
              <a:defRPr/>
            </a:pPr>
            <a:fld id="{8677E199-4358-40AB-ADC7-5D40FDC2207E}" type="slidenum">
              <a:rPr lang="ru-RU"/>
              <a:pPr>
                <a:defRPr/>
              </a:pPr>
              <a:t>‹#›</a:t>
            </a:fld>
            <a:endParaRPr lang="ru-RU"/>
          </a:p>
        </p:txBody>
      </p:sp>
    </p:spTree>
  </p:cSld>
  <p:clrMapOvr>
    <a:masterClrMapping/>
  </p:clrMapOvr>
  <p:transition spd="med">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CE0EF80E-2D02-4B2D-B391-3AB8D8DB8244}" type="slidenum">
              <a:rPr lang="ru-RU"/>
              <a:pPr>
                <a:defRPr/>
              </a:pPr>
              <a:t>‹#›</a:t>
            </a:fld>
            <a:endParaRPr lang="ru-RU"/>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EFEFF0E0-FCE1-43CB-8BBF-C3B158D7BCFF}" type="slidenum">
              <a:rPr lang="ru-RU"/>
              <a:pPr>
                <a:defRPr/>
              </a:pPr>
              <a:t>‹#›</a:t>
            </a:fld>
            <a:endParaRPr lang="ru-RU"/>
          </a:p>
        </p:txBody>
      </p:sp>
    </p:spTree>
  </p:cSld>
  <p:clrMapOvr>
    <a:masterClrMapping/>
  </p:clrMapOvr>
  <p:transition spd="med">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B53A4EE0-B81D-4559-ADE7-8E8696DA4645}" type="slidenum">
              <a:rPr lang="ru-RU"/>
              <a:pPr>
                <a:defRPr/>
              </a:pPr>
              <a:t>‹#›</a:t>
            </a:fld>
            <a:endParaRPr lang="ru-RU"/>
          </a:p>
        </p:txBody>
      </p:sp>
    </p:spTree>
  </p:cSld>
  <p:clrMapOvr>
    <a:masterClrMapping/>
  </p:clrMapOvr>
  <p:transition spd="med">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4868A43E-D6B5-4ABB-9AC5-7EB004CBA33E}" type="slidenum">
              <a:rPr lang="ru-RU"/>
              <a:pPr>
                <a:defRPr/>
              </a:pPr>
              <a:t>‹#›</a:t>
            </a:fld>
            <a:endParaRPr lang="ru-RU"/>
          </a:p>
        </p:txBody>
      </p:sp>
    </p:spTree>
  </p:cSld>
  <p:clrMapOvr>
    <a:masterClrMapping/>
  </p:clrMapOvr>
  <p:transition spd="med">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58763"/>
            <a:ext cx="2057400" cy="55006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58763"/>
            <a:ext cx="6019800" cy="55006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2E2AB418-00C0-4306-8195-501D011F234E}" type="slidenum">
              <a:rPr lang="ru-RU"/>
              <a:pPr>
                <a:defRPr/>
              </a:pPr>
              <a:t>‹#›</a:t>
            </a:fld>
            <a:endParaRPr lang="ru-RU"/>
          </a:p>
        </p:txBody>
      </p:sp>
    </p:spTree>
  </p:cSld>
  <p:clrMapOvr>
    <a:masterClrMapping/>
  </p:clrMapOvr>
  <p:transition spd="med">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649538"/>
            <a:ext cx="1588" cy="2867025"/>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ru-RU"/>
          </a:p>
        </p:txBody>
      </p:sp>
      <p:sp>
        <p:nvSpPr>
          <p:cNvPr id="1038338" name="Rectangle 2"/>
          <p:cNvSpPr>
            <a:spLocks noGrp="1" noChangeArrowheads="1"/>
          </p:cNvSpPr>
          <p:nvPr>
            <p:ph type="ctrTitle" sz="quarter"/>
          </p:nvPr>
        </p:nvSpPr>
        <p:spPr>
          <a:xfrm>
            <a:off x="685800" y="1887538"/>
            <a:ext cx="7772400" cy="1352550"/>
          </a:xfrm>
        </p:spPr>
        <p:txBody>
          <a:bodyPr anchor="b" anchorCtr="1"/>
          <a:lstStyle>
            <a:lvl1pPr algn="ctr">
              <a:defRPr/>
            </a:lvl1pPr>
          </a:lstStyle>
          <a:p>
            <a:r>
              <a:rPr lang="ru-RU"/>
              <a:t>Образец заголовка</a:t>
            </a:r>
          </a:p>
        </p:txBody>
      </p:sp>
      <p:sp>
        <p:nvSpPr>
          <p:cNvPr id="1038339" name="Rectangle 3"/>
          <p:cNvSpPr>
            <a:spLocks noGrp="1" noChangeArrowheads="1"/>
          </p:cNvSpPr>
          <p:nvPr>
            <p:ph type="subTitle" sz="quarter" idx="1"/>
          </p:nvPr>
        </p:nvSpPr>
        <p:spPr>
          <a:xfrm>
            <a:off x="1371600" y="3671888"/>
            <a:ext cx="6400800" cy="1655762"/>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pPr>
              <a:defRPr/>
            </a:pPr>
            <a:fld id="{4E245197-A4BD-4CD6-87E4-9BCC7FC7C9FD}" type="slidenum">
              <a:rPr lang="ru-RU"/>
              <a:pPr>
                <a:defRPr/>
              </a:pPr>
              <a:t>‹#›</a:t>
            </a:fld>
            <a:endParaRPr 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cSld>
  <p:clrMapOvr>
    <a:masterClrMapping/>
  </p:clrMapOvr>
  <p:transition>
    <p:wheel spokes="8"/>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4605FF5-7843-451C-95B1-E08F0CC57729}" type="slidenum">
              <a:rPr lang="ru-RU"/>
              <a:pPr>
                <a:defRPr/>
              </a:pPr>
              <a:t>‹#›</a:t>
            </a:fld>
            <a:endParaRPr lang="ru-RU"/>
          </a:p>
        </p:txBody>
      </p:sp>
    </p:spTree>
  </p:cSld>
  <p:clrMapOvr>
    <a:masterClrMapping/>
  </p:clrMapOvr>
  <p:transition>
    <p:wheel spokes="8"/>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571679F-3A54-459C-9E3B-770CF43B96A5}" type="slidenum">
              <a:rPr lang="ru-RU"/>
              <a:pPr>
                <a:defRPr/>
              </a:pPr>
              <a:t>‹#›</a:t>
            </a:fld>
            <a:endParaRPr lang="ru-RU"/>
          </a:p>
        </p:txBody>
      </p:sp>
    </p:spTree>
  </p:cSld>
  <p:clrMapOvr>
    <a:masterClrMapping/>
  </p:clrMapOvr>
  <p:transition>
    <p:wheel spokes="8"/>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800225"/>
            <a:ext cx="4038600" cy="3887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800225"/>
            <a:ext cx="4038600" cy="3887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E73D373-D1F8-40E4-8653-A892F4AB4919}" type="slidenum">
              <a:rPr lang="ru-RU"/>
              <a:pPr>
                <a:defRPr/>
              </a:pPr>
              <a:t>‹#›</a:t>
            </a:fld>
            <a:endParaRPr lang="ru-RU"/>
          </a:p>
        </p:txBody>
      </p:sp>
    </p:spTree>
  </p:cSld>
  <p:clrMapOvr>
    <a:masterClrMapping/>
  </p:clrMapOvr>
  <p:transition>
    <p:wheel spokes="8"/>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8229600" cy="10810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E24545C-A5B3-4C97-B75B-7CB7376198AA}" type="slidenum">
              <a:rPr lang="ru-RU"/>
              <a:pPr>
                <a:defRPr/>
              </a:pPr>
              <a:t>‹#›</a:t>
            </a:fld>
            <a:endParaRPr lang="ru-RU"/>
          </a:p>
        </p:txBody>
      </p:sp>
    </p:spTree>
  </p:cSld>
  <p:clrMapOvr>
    <a:masterClrMapping/>
  </p:clrMapOvr>
  <p:transition>
    <p:wheel spokes="8"/>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608280D-3598-4256-97D7-3B6D16604851}" type="slidenum">
              <a:rPr lang="ru-RU"/>
              <a:pPr>
                <a:defRPr/>
              </a:pPr>
              <a:t>‹#›</a:t>
            </a:fld>
            <a:endParaRPr lang="ru-RU"/>
          </a:p>
        </p:txBody>
      </p:sp>
    </p:spTree>
  </p:cSld>
  <p:clrMapOvr>
    <a:masterClrMapping/>
  </p:clrMapOvr>
  <p:transition>
    <p:wheel spokes="8"/>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519D7FC-E8D4-45B5-84F6-0691F7AF88DB}" type="slidenum">
              <a:rPr lang="ru-RU"/>
              <a:pPr>
                <a:defRPr/>
              </a:pPr>
              <a:t>‹#›</a:t>
            </a:fld>
            <a:endParaRPr lang="ru-RU"/>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1EF2A096-F469-45F2-A862-76CE6A9F445C}" type="slidenum">
              <a:rPr lang="ru-RU"/>
              <a:pPr>
                <a:defRPr/>
              </a:pPr>
              <a:t>‹#›</a:t>
            </a:fld>
            <a:endParaRPr lang="ru-RU"/>
          </a:p>
        </p:txBody>
      </p:sp>
    </p:spTree>
  </p:cSld>
  <p:clrMapOvr>
    <a:masterClrMapping/>
  </p:clrMapOvr>
  <p:transition spd="med">
    <p:wheel spokes="8"/>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3D17E29-DAA0-4077-B96D-63D1EC99E178}" type="slidenum">
              <a:rPr lang="ru-RU"/>
              <a:pPr>
                <a:defRPr/>
              </a:pPr>
              <a:t>‹#›</a:t>
            </a:fld>
            <a:endParaRPr lang="ru-RU"/>
          </a:p>
        </p:txBody>
      </p:sp>
    </p:spTree>
  </p:cSld>
  <p:clrMapOvr>
    <a:masterClrMapping/>
  </p:clrMapOvr>
  <p:transition>
    <p:wheel spokes="8"/>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C3C8950-E7B3-4C28-8534-FB6ED58ACD50}" type="slidenum">
              <a:rPr lang="ru-RU"/>
              <a:pPr>
                <a:defRPr/>
              </a:pPr>
              <a:t>‹#›</a:t>
            </a:fld>
            <a:endParaRPr lang="ru-RU"/>
          </a:p>
        </p:txBody>
      </p:sp>
    </p:spTree>
  </p:cSld>
  <p:clrMapOvr>
    <a:masterClrMapping/>
  </p:clrMapOvr>
  <p:transition>
    <p:wheel spokes="8"/>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46356FD-B75B-4EBA-9315-80E1736ED1C1}" type="slidenum">
              <a:rPr lang="ru-RU"/>
              <a:pPr>
                <a:defRPr/>
              </a:pPr>
              <a:t>‹#›</a:t>
            </a:fld>
            <a:endParaRPr lang="ru-RU"/>
          </a:p>
        </p:txBody>
      </p:sp>
    </p:spTree>
  </p:cSld>
  <p:clrMapOvr>
    <a:masterClrMapping/>
  </p:clrMapOvr>
  <p:transition>
    <p:wheel spokes="8"/>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6225"/>
            <a:ext cx="2057400" cy="54117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6225"/>
            <a:ext cx="6019800" cy="54117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7AE9323-6E59-4FFC-9BCF-479272FA305D}" type="slidenum">
              <a:rPr lang="ru-RU"/>
              <a:pPr>
                <a:defRPr/>
              </a:pPr>
              <a:t>‹#›</a:t>
            </a:fld>
            <a:endParaRPr lang="ru-RU"/>
          </a:p>
        </p:txBody>
      </p:sp>
    </p:spTree>
  </p:cSld>
  <p:clrMapOvr>
    <a:masterClrMapping/>
  </p:clrMapOvr>
  <p:transition>
    <p:wheel spokes="8"/>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41410" name="Rectangle 2"/>
          <p:cNvSpPr>
            <a:spLocks noGrp="1" noRot="1" noChangeArrowheads="1"/>
          </p:cNvSpPr>
          <p:nvPr>
            <p:ph type="ctrTitle"/>
          </p:nvPr>
        </p:nvSpPr>
        <p:spPr>
          <a:xfrm>
            <a:off x="685800" y="1871663"/>
            <a:ext cx="7772400" cy="1512887"/>
          </a:xfrm>
        </p:spPr>
        <p:txBody>
          <a:bodyPr/>
          <a:lstStyle>
            <a:lvl1pPr>
              <a:defRPr/>
            </a:lvl1pPr>
          </a:lstStyle>
          <a:p>
            <a:r>
              <a:rPr lang="ru-RU"/>
              <a:t>Образец заголовка</a:t>
            </a:r>
          </a:p>
        </p:txBody>
      </p:sp>
      <p:sp>
        <p:nvSpPr>
          <p:cNvPr id="1041411" name="Rectangle 3"/>
          <p:cNvSpPr>
            <a:spLocks noGrp="1" noRot="1" noChangeArrowheads="1"/>
          </p:cNvSpPr>
          <p:nvPr>
            <p:ph type="subTitle" idx="1"/>
          </p:nvPr>
        </p:nvSpPr>
        <p:spPr>
          <a:xfrm>
            <a:off x="1371600" y="3671888"/>
            <a:ext cx="6400800" cy="1655762"/>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4463B0-2CAA-4232-94A5-02BCBC80AC85}" type="slidenum">
              <a:rPr lang="ru-RU"/>
              <a:pPr>
                <a:defRPr/>
              </a:pPr>
              <a:t>‹#›</a:t>
            </a:fld>
            <a:endParaRPr lang="ru-RU"/>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BB6DB1C-8A75-47F0-9B28-E67ECE247A07}" type="slidenum">
              <a:rPr lang="ru-RU"/>
              <a:pPr>
                <a:defRPr/>
              </a:pPr>
              <a:t>‹#›</a:t>
            </a:fld>
            <a:endParaRPr lang="ru-RU"/>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A3D0DB7-ECDE-4A39-95E8-86AD3FA1E5E6}" type="slidenum">
              <a:rPr lang="ru-RU"/>
              <a:pPr>
                <a:defRPr/>
              </a:pPr>
              <a:t>‹#›</a:t>
            </a:fld>
            <a:endParaRPr lang="ru-RU"/>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584325"/>
            <a:ext cx="4194175" cy="417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84325"/>
            <a:ext cx="4194175" cy="417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3A6BF21-14E1-4CB4-94EA-5EBDFC0DE63A}" type="slidenum">
              <a:rPr lang="ru-RU"/>
              <a:pPr>
                <a:defRPr/>
              </a:pPr>
              <a:t>‹#›</a:t>
            </a:fld>
            <a:endParaRPr lang="ru-RU"/>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8229600" cy="10810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6C3E92E-69E8-48F4-9C52-8D0A0976B09F}" type="slidenum">
              <a:rPr lang="ru-RU"/>
              <a:pPr>
                <a:defRPr/>
              </a:pPr>
              <a:t>‹#›</a:t>
            </a:fld>
            <a:endParaRPr lang="ru-RU"/>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3A2A677-5074-480D-8FB8-9537715072B8}"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11300"/>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11300"/>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74C09548-14D5-42A5-8056-CDEC0A9BA892}" type="slidenum">
              <a:rPr lang="ru-RU"/>
              <a:pPr>
                <a:defRPr/>
              </a:pPr>
              <a:t>‹#›</a:t>
            </a:fld>
            <a:endParaRPr lang="ru-RU"/>
          </a:p>
        </p:txBody>
      </p:sp>
    </p:spTree>
  </p:cSld>
  <p:clrMapOvr>
    <a:masterClrMapping/>
  </p:clrMapOvr>
  <p:transition spd="med">
    <p:wheel spokes="8"/>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AC0DA52-2D50-41D6-BF04-2C55571303C5}" type="slidenum">
              <a:rPr lang="ru-RU"/>
              <a:pPr>
                <a:defRPr/>
              </a:pPr>
              <a:t>‹#›</a:t>
            </a:fld>
            <a:endParaRPr lang="ru-RU"/>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4C3FD97-BF50-4E26-ACCF-7C950CEDB0C1}" type="slidenum">
              <a:rPr lang="ru-RU"/>
              <a:pPr>
                <a:defRPr/>
              </a:pPr>
              <a:t>‹#›</a:t>
            </a:fld>
            <a:endParaRPr lang="ru-RU"/>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8A1D23-B36E-4B5F-871A-1C2091BFFD9B}" type="slidenum">
              <a:rPr lang="ru-RU"/>
              <a:pPr>
                <a:defRPr/>
              </a:pPr>
              <a:t>‹#›</a:t>
            </a:fld>
            <a:endParaRPr lang="ru-RU"/>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DB7DB9C-C14E-4EFF-B0F8-159B5C048E03}" type="slidenum">
              <a:rPr lang="ru-RU"/>
              <a:pPr>
                <a:defRPr/>
              </a:pPr>
              <a:t>‹#›</a:t>
            </a:fld>
            <a:endParaRPr lang="ru-RU"/>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15900"/>
            <a:ext cx="2135187" cy="5546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15900"/>
            <a:ext cx="6253163" cy="5546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A91B3E1-84D2-4901-B103-2021FD03B509}" type="slidenum">
              <a:rPr lang="ru-RU"/>
              <a:pPr>
                <a:defRPr/>
              </a:pPr>
              <a:t>‹#›</a:t>
            </a:fld>
            <a:endParaRPr lang="ru-RU"/>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480175"/>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ru-RU"/>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ru-RU"/>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ru-RU"/>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24" name="Freeform 22"/>
            <p:cNvSpPr>
              <a:spLocks/>
            </p:cNvSpPr>
            <p:nvPr userDrawn="1"/>
          </p:nvSpPr>
          <p:spPr bwMode="hidden">
            <a:xfrm>
              <a:off x="1" y="3876"/>
              <a:ext cx="5760" cy="444"/>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ru-RU"/>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grpSp>
      <p:sp>
        <p:nvSpPr>
          <p:cNvPr id="1049624" name="Rectangle 24"/>
          <p:cNvSpPr>
            <a:spLocks noGrp="1" noChangeArrowheads="1"/>
          </p:cNvSpPr>
          <p:nvPr>
            <p:ph type="ctrTitle" sz="quarter"/>
          </p:nvPr>
        </p:nvSpPr>
        <p:spPr>
          <a:xfrm>
            <a:off x="685800" y="1511300"/>
            <a:ext cx="7772400" cy="1728788"/>
          </a:xfrm>
        </p:spPr>
        <p:txBody>
          <a:bodyPr/>
          <a:lstStyle>
            <a:lvl1pPr>
              <a:defRPr sz="4800"/>
            </a:lvl1pPr>
          </a:lstStyle>
          <a:p>
            <a:r>
              <a:rPr lang="ru-RU"/>
              <a:t>Образец заголовка</a:t>
            </a:r>
          </a:p>
        </p:txBody>
      </p:sp>
      <p:sp>
        <p:nvSpPr>
          <p:cNvPr id="1049625" name="Rectangle 25"/>
          <p:cNvSpPr>
            <a:spLocks noGrp="1" noChangeArrowheads="1"/>
          </p:cNvSpPr>
          <p:nvPr>
            <p:ph type="subTitle" sz="quarter" idx="1"/>
          </p:nvPr>
        </p:nvSpPr>
        <p:spPr>
          <a:xfrm>
            <a:off x="1371600" y="3671888"/>
            <a:ext cx="6400800" cy="1655762"/>
          </a:xfrm>
        </p:spPr>
        <p:txBody>
          <a:bodyPr/>
          <a:lstStyle>
            <a:lvl1pPr marL="0" indent="0" algn="ctr">
              <a:buFont typeface="Wingdings" pitchFamily="2" charset="2"/>
              <a:buNone/>
              <a:defRPr/>
            </a:lvl1pPr>
          </a:lstStyle>
          <a:p>
            <a:r>
              <a:rPr lang="ru-RU"/>
              <a:t>Образец подзаголовка</a:t>
            </a:r>
          </a:p>
        </p:txBody>
      </p:sp>
      <p:sp>
        <p:nvSpPr>
          <p:cNvPr id="26" name="Rectangle 26"/>
          <p:cNvSpPr>
            <a:spLocks noGrp="1" noChangeArrowheads="1"/>
          </p:cNvSpPr>
          <p:nvPr>
            <p:ph type="dt" sz="quarter" idx="10"/>
          </p:nvPr>
        </p:nvSpPr>
        <p:spPr>
          <a:xfrm>
            <a:off x="457200" y="5899150"/>
            <a:ext cx="2133600" cy="431800"/>
          </a:xfrm>
        </p:spPr>
        <p:txBody>
          <a:bodyPr/>
          <a:lstStyle>
            <a:lvl1pPr>
              <a:defRPr/>
            </a:lvl1pPr>
          </a:lstStyle>
          <a:p>
            <a:pPr>
              <a:defRPr/>
            </a:pPr>
            <a:endParaRPr lang="ru-RU"/>
          </a:p>
        </p:txBody>
      </p:sp>
      <p:sp>
        <p:nvSpPr>
          <p:cNvPr id="27" name="Rectangle 27"/>
          <p:cNvSpPr>
            <a:spLocks noGrp="1" noChangeArrowheads="1"/>
          </p:cNvSpPr>
          <p:nvPr>
            <p:ph type="ftr" sz="quarter" idx="11"/>
          </p:nvPr>
        </p:nvSpPr>
        <p:spPr/>
        <p:txBody>
          <a:bodyPr/>
          <a:lstStyle>
            <a:lvl1pPr>
              <a:defRPr/>
            </a:lvl1pPr>
          </a:lstStyle>
          <a:p>
            <a:pPr>
              <a:defRPr/>
            </a:pPr>
            <a:endParaRPr lang="ru-RU"/>
          </a:p>
        </p:txBody>
      </p:sp>
      <p:sp>
        <p:nvSpPr>
          <p:cNvPr id="28" name="Rectangle 28"/>
          <p:cNvSpPr>
            <a:spLocks noGrp="1" noChangeArrowheads="1"/>
          </p:cNvSpPr>
          <p:nvPr>
            <p:ph type="sldNum" sz="quarter" idx="12"/>
          </p:nvPr>
        </p:nvSpPr>
        <p:spPr/>
        <p:txBody>
          <a:bodyPr/>
          <a:lstStyle>
            <a:lvl1pPr>
              <a:defRPr/>
            </a:lvl1pPr>
          </a:lstStyle>
          <a:p>
            <a:pPr>
              <a:defRPr/>
            </a:pPr>
            <a:fld id="{C84628B5-D29D-46F8-8B5F-20D2B6AB444F}" type="slidenum">
              <a:rPr lang="ru-RU"/>
              <a:pPr>
                <a:defRPr/>
              </a:pPr>
              <a:t>‹#›</a:t>
            </a:fld>
            <a:endParaRPr lang="ru-RU"/>
          </a:p>
        </p:txBody>
      </p:sp>
    </p:spTree>
  </p:cSld>
  <p:clrMapOvr>
    <a:masterClrMapping/>
  </p:clrMapOvr>
  <p:transition spd="med">
    <p:wheel spokes="8"/>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a:ln/>
        </p:spPr>
        <p:txBody>
          <a:bodyPr/>
          <a:lstStyle>
            <a:lvl1pPr>
              <a:defRPr/>
            </a:lvl1pPr>
          </a:lstStyle>
          <a:p>
            <a:pPr>
              <a:defRPr/>
            </a:pPr>
            <a:endParaRPr lang="ru-RU"/>
          </a:p>
        </p:txBody>
      </p:sp>
      <p:sp>
        <p:nvSpPr>
          <p:cNvPr id="5" name="Rectangle 27"/>
          <p:cNvSpPr>
            <a:spLocks noGrp="1" noChangeArrowheads="1"/>
          </p:cNvSpPr>
          <p:nvPr>
            <p:ph type="sldNum" sz="quarter" idx="11"/>
          </p:nvPr>
        </p:nvSpPr>
        <p:spPr>
          <a:ln/>
        </p:spPr>
        <p:txBody>
          <a:bodyPr/>
          <a:lstStyle>
            <a:lvl1pPr>
              <a:defRPr/>
            </a:lvl1pPr>
          </a:lstStyle>
          <a:p>
            <a:pPr>
              <a:defRPr/>
            </a:pPr>
            <a:fld id="{B925BBF9-9B6F-4E2A-BBAC-C61DB557FE55}" type="slidenum">
              <a:rPr lang="ru-RU"/>
              <a:pPr>
                <a:defRPr/>
              </a:pPr>
              <a:t>‹#›</a:t>
            </a:fld>
            <a:endParaRPr lang="ru-RU"/>
          </a:p>
        </p:txBody>
      </p:sp>
      <p:sp>
        <p:nvSpPr>
          <p:cNvPr id="6" name="Rectangle 28"/>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heel spokes="8"/>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6"/>
          <p:cNvSpPr>
            <a:spLocks noGrp="1" noChangeArrowheads="1"/>
          </p:cNvSpPr>
          <p:nvPr>
            <p:ph type="ftr" sz="quarter" idx="10"/>
          </p:nvPr>
        </p:nvSpPr>
        <p:spPr>
          <a:ln/>
        </p:spPr>
        <p:txBody>
          <a:bodyPr/>
          <a:lstStyle>
            <a:lvl1pPr>
              <a:defRPr/>
            </a:lvl1pPr>
          </a:lstStyle>
          <a:p>
            <a:pPr>
              <a:defRPr/>
            </a:pPr>
            <a:endParaRPr lang="ru-RU"/>
          </a:p>
        </p:txBody>
      </p:sp>
      <p:sp>
        <p:nvSpPr>
          <p:cNvPr id="5" name="Rectangle 27"/>
          <p:cNvSpPr>
            <a:spLocks noGrp="1" noChangeArrowheads="1"/>
          </p:cNvSpPr>
          <p:nvPr>
            <p:ph type="sldNum" sz="quarter" idx="11"/>
          </p:nvPr>
        </p:nvSpPr>
        <p:spPr>
          <a:ln/>
        </p:spPr>
        <p:txBody>
          <a:bodyPr/>
          <a:lstStyle>
            <a:lvl1pPr>
              <a:defRPr/>
            </a:lvl1pPr>
          </a:lstStyle>
          <a:p>
            <a:pPr>
              <a:defRPr/>
            </a:pPr>
            <a:fld id="{87986348-DD5D-49B0-AF4D-ABCBD441980F}" type="slidenum">
              <a:rPr lang="ru-RU"/>
              <a:pPr>
                <a:defRPr/>
              </a:pPr>
              <a:t>‹#›</a:t>
            </a:fld>
            <a:endParaRPr lang="ru-RU"/>
          </a:p>
        </p:txBody>
      </p:sp>
      <p:sp>
        <p:nvSpPr>
          <p:cNvPr id="6" name="Rectangle 28"/>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heel spokes="8"/>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11300"/>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11300"/>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a:ln/>
        </p:spPr>
        <p:txBody>
          <a:bodyPr/>
          <a:lstStyle>
            <a:lvl1pPr>
              <a:defRPr/>
            </a:lvl1pPr>
          </a:lstStyle>
          <a:p>
            <a:pPr>
              <a:defRPr/>
            </a:pPr>
            <a:endParaRPr lang="ru-RU"/>
          </a:p>
        </p:txBody>
      </p:sp>
      <p:sp>
        <p:nvSpPr>
          <p:cNvPr id="6" name="Rectangle 27"/>
          <p:cNvSpPr>
            <a:spLocks noGrp="1" noChangeArrowheads="1"/>
          </p:cNvSpPr>
          <p:nvPr>
            <p:ph type="sldNum" sz="quarter" idx="11"/>
          </p:nvPr>
        </p:nvSpPr>
        <p:spPr>
          <a:ln/>
        </p:spPr>
        <p:txBody>
          <a:bodyPr/>
          <a:lstStyle>
            <a:lvl1pPr>
              <a:defRPr/>
            </a:lvl1pPr>
          </a:lstStyle>
          <a:p>
            <a:pPr>
              <a:defRPr/>
            </a:pPr>
            <a:fld id="{FA3482AA-617C-45F7-BA63-8BC43654F9A3}" type="slidenum">
              <a:rPr lang="ru-RU"/>
              <a:pPr>
                <a:defRPr/>
              </a:pPr>
              <a:t>‹#›</a:t>
            </a:fld>
            <a:endParaRPr lang="ru-RU"/>
          </a:p>
        </p:txBody>
      </p:sp>
      <p:sp>
        <p:nvSpPr>
          <p:cNvPr id="7" name="Rectangle 28"/>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heel spokes="8"/>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8229600" cy="10810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6"/>
          <p:cNvSpPr>
            <a:spLocks noGrp="1" noChangeArrowheads="1"/>
          </p:cNvSpPr>
          <p:nvPr>
            <p:ph type="ftr" sz="quarter" idx="10"/>
          </p:nvPr>
        </p:nvSpPr>
        <p:spPr>
          <a:ln/>
        </p:spPr>
        <p:txBody>
          <a:bodyPr/>
          <a:lstStyle>
            <a:lvl1pPr>
              <a:defRPr/>
            </a:lvl1pPr>
          </a:lstStyle>
          <a:p>
            <a:pPr>
              <a:defRPr/>
            </a:pPr>
            <a:endParaRPr lang="ru-RU"/>
          </a:p>
        </p:txBody>
      </p:sp>
      <p:sp>
        <p:nvSpPr>
          <p:cNvPr id="8" name="Rectangle 27"/>
          <p:cNvSpPr>
            <a:spLocks noGrp="1" noChangeArrowheads="1"/>
          </p:cNvSpPr>
          <p:nvPr>
            <p:ph type="sldNum" sz="quarter" idx="11"/>
          </p:nvPr>
        </p:nvSpPr>
        <p:spPr>
          <a:ln/>
        </p:spPr>
        <p:txBody>
          <a:bodyPr/>
          <a:lstStyle>
            <a:lvl1pPr>
              <a:defRPr/>
            </a:lvl1pPr>
          </a:lstStyle>
          <a:p>
            <a:pPr>
              <a:defRPr/>
            </a:pPr>
            <a:fld id="{7C830BB8-BAA3-4822-9177-5D3F301F5980}" type="slidenum">
              <a:rPr lang="ru-RU"/>
              <a:pPr>
                <a:defRPr/>
              </a:pPr>
              <a:t>‹#›</a:t>
            </a:fld>
            <a:endParaRPr lang="ru-RU"/>
          </a:p>
        </p:txBody>
      </p:sp>
      <p:sp>
        <p:nvSpPr>
          <p:cNvPr id="9" name="Rectangle 28"/>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8229600" cy="10810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endParaRPr lang="ru-RU"/>
          </a:p>
        </p:txBody>
      </p:sp>
      <p:sp>
        <p:nvSpPr>
          <p:cNvPr id="8" name="Rectangle 24"/>
          <p:cNvSpPr>
            <a:spLocks noGrp="1" noChangeArrowheads="1"/>
          </p:cNvSpPr>
          <p:nvPr>
            <p:ph type="ftr" sz="quarter" idx="11"/>
          </p:nvPr>
        </p:nvSpPr>
        <p:spPr>
          <a:ln/>
        </p:spPr>
        <p:txBody>
          <a:bodyPr/>
          <a:lstStyle>
            <a:lvl1pPr>
              <a:defRPr/>
            </a:lvl1pPr>
          </a:lstStyle>
          <a:p>
            <a:pPr>
              <a:defRPr/>
            </a:pPr>
            <a:endParaRPr lang="ru-RU"/>
          </a:p>
        </p:txBody>
      </p:sp>
      <p:sp>
        <p:nvSpPr>
          <p:cNvPr id="9" name="Rectangle 25"/>
          <p:cNvSpPr>
            <a:spLocks noGrp="1" noChangeArrowheads="1"/>
          </p:cNvSpPr>
          <p:nvPr>
            <p:ph type="sldNum" sz="quarter" idx="12"/>
          </p:nvPr>
        </p:nvSpPr>
        <p:spPr>
          <a:ln/>
        </p:spPr>
        <p:txBody>
          <a:bodyPr/>
          <a:lstStyle>
            <a:lvl1pPr>
              <a:defRPr/>
            </a:lvl1pPr>
          </a:lstStyle>
          <a:p>
            <a:pPr>
              <a:defRPr/>
            </a:pPr>
            <a:fld id="{107987F0-4A1C-43CE-803C-FB7EBE316D52}" type="slidenum">
              <a:rPr lang="ru-RU"/>
              <a:pPr>
                <a:defRPr/>
              </a:pPr>
              <a:t>‹#›</a:t>
            </a:fld>
            <a:endParaRPr lang="ru-RU"/>
          </a:p>
        </p:txBody>
      </p:sp>
    </p:spTree>
  </p:cSld>
  <p:clrMapOvr>
    <a:masterClrMapping/>
  </p:clrMapOvr>
  <p:transition spd="med">
    <p:wheel spokes="8"/>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6"/>
          <p:cNvSpPr>
            <a:spLocks noGrp="1" noChangeArrowheads="1"/>
          </p:cNvSpPr>
          <p:nvPr>
            <p:ph type="ftr" sz="quarter" idx="10"/>
          </p:nvPr>
        </p:nvSpPr>
        <p:spPr>
          <a:ln/>
        </p:spPr>
        <p:txBody>
          <a:bodyPr/>
          <a:lstStyle>
            <a:lvl1pPr>
              <a:defRPr/>
            </a:lvl1pPr>
          </a:lstStyle>
          <a:p>
            <a:pPr>
              <a:defRPr/>
            </a:pPr>
            <a:endParaRPr lang="ru-RU"/>
          </a:p>
        </p:txBody>
      </p:sp>
      <p:sp>
        <p:nvSpPr>
          <p:cNvPr id="4" name="Rectangle 27"/>
          <p:cNvSpPr>
            <a:spLocks noGrp="1" noChangeArrowheads="1"/>
          </p:cNvSpPr>
          <p:nvPr>
            <p:ph type="sldNum" sz="quarter" idx="11"/>
          </p:nvPr>
        </p:nvSpPr>
        <p:spPr>
          <a:ln/>
        </p:spPr>
        <p:txBody>
          <a:bodyPr/>
          <a:lstStyle>
            <a:lvl1pPr>
              <a:defRPr/>
            </a:lvl1pPr>
          </a:lstStyle>
          <a:p>
            <a:pPr>
              <a:defRPr/>
            </a:pPr>
            <a:fld id="{B257AC68-7B1B-4117-B072-2EDBEA0E5F0F}" type="slidenum">
              <a:rPr lang="ru-RU"/>
              <a:pPr>
                <a:defRPr/>
              </a:pPr>
              <a:t>‹#›</a:t>
            </a:fld>
            <a:endParaRPr lang="ru-RU"/>
          </a:p>
        </p:txBody>
      </p:sp>
      <p:sp>
        <p:nvSpPr>
          <p:cNvPr id="5" name="Rectangle 28"/>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heel spokes="8"/>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ru-RU"/>
          </a:p>
        </p:txBody>
      </p:sp>
      <p:sp>
        <p:nvSpPr>
          <p:cNvPr id="3" name="Rectangle 27"/>
          <p:cNvSpPr>
            <a:spLocks noGrp="1" noChangeArrowheads="1"/>
          </p:cNvSpPr>
          <p:nvPr>
            <p:ph type="sldNum" sz="quarter" idx="11"/>
          </p:nvPr>
        </p:nvSpPr>
        <p:spPr>
          <a:ln/>
        </p:spPr>
        <p:txBody>
          <a:bodyPr/>
          <a:lstStyle>
            <a:lvl1pPr>
              <a:defRPr/>
            </a:lvl1pPr>
          </a:lstStyle>
          <a:p>
            <a:pPr>
              <a:defRPr/>
            </a:pPr>
            <a:fld id="{5CD5515F-D55F-43A3-A9F5-9D26E7414D3C}" type="slidenum">
              <a:rPr lang="ru-RU"/>
              <a:pPr>
                <a:defRPr/>
              </a:pPr>
              <a:t>‹#›</a:t>
            </a:fld>
            <a:endParaRPr lang="ru-RU"/>
          </a:p>
        </p:txBody>
      </p:sp>
      <p:sp>
        <p:nvSpPr>
          <p:cNvPr id="4" name="Rectangle 28"/>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heel spokes="8"/>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6"/>
          <p:cNvSpPr>
            <a:spLocks noGrp="1" noChangeArrowheads="1"/>
          </p:cNvSpPr>
          <p:nvPr>
            <p:ph type="ftr" sz="quarter" idx="10"/>
          </p:nvPr>
        </p:nvSpPr>
        <p:spPr>
          <a:ln/>
        </p:spPr>
        <p:txBody>
          <a:bodyPr/>
          <a:lstStyle>
            <a:lvl1pPr>
              <a:defRPr/>
            </a:lvl1pPr>
          </a:lstStyle>
          <a:p>
            <a:pPr>
              <a:defRPr/>
            </a:pPr>
            <a:endParaRPr lang="ru-RU"/>
          </a:p>
        </p:txBody>
      </p:sp>
      <p:sp>
        <p:nvSpPr>
          <p:cNvPr id="6" name="Rectangle 27"/>
          <p:cNvSpPr>
            <a:spLocks noGrp="1" noChangeArrowheads="1"/>
          </p:cNvSpPr>
          <p:nvPr>
            <p:ph type="sldNum" sz="quarter" idx="11"/>
          </p:nvPr>
        </p:nvSpPr>
        <p:spPr>
          <a:ln/>
        </p:spPr>
        <p:txBody>
          <a:bodyPr/>
          <a:lstStyle>
            <a:lvl1pPr>
              <a:defRPr/>
            </a:lvl1pPr>
          </a:lstStyle>
          <a:p>
            <a:pPr>
              <a:defRPr/>
            </a:pPr>
            <a:fld id="{4FDC91C0-A032-48D8-BB56-74CC34856519}" type="slidenum">
              <a:rPr lang="ru-RU"/>
              <a:pPr>
                <a:defRPr/>
              </a:pPr>
              <a:t>‹#›</a:t>
            </a:fld>
            <a:endParaRPr lang="ru-RU"/>
          </a:p>
        </p:txBody>
      </p:sp>
      <p:sp>
        <p:nvSpPr>
          <p:cNvPr id="7" name="Rectangle 28"/>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heel spokes="8"/>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6"/>
          <p:cNvSpPr>
            <a:spLocks noGrp="1" noChangeArrowheads="1"/>
          </p:cNvSpPr>
          <p:nvPr>
            <p:ph type="ftr" sz="quarter" idx="10"/>
          </p:nvPr>
        </p:nvSpPr>
        <p:spPr>
          <a:ln/>
        </p:spPr>
        <p:txBody>
          <a:bodyPr/>
          <a:lstStyle>
            <a:lvl1pPr>
              <a:defRPr/>
            </a:lvl1pPr>
          </a:lstStyle>
          <a:p>
            <a:pPr>
              <a:defRPr/>
            </a:pPr>
            <a:endParaRPr lang="ru-RU"/>
          </a:p>
        </p:txBody>
      </p:sp>
      <p:sp>
        <p:nvSpPr>
          <p:cNvPr id="6" name="Rectangle 27"/>
          <p:cNvSpPr>
            <a:spLocks noGrp="1" noChangeArrowheads="1"/>
          </p:cNvSpPr>
          <p:nvPr>
            <p:ph type="sldNum" sz="quarter" idx="11"/>
          </p:nvPr>
        </p:nvSpPr>
        <p:spPr>
          <a:ln/>
        </p:spPr>
        <p:txBody>
          <a:bodyPr/>
          <a:lstStyle>
            <a:lvl1pPr>
              <a:defRPr/>
            </a:lvl1pPr>
          </a:lstStyle>
          <a:p>
            <a:pPr>
              <a:defRPr/>
            </a:pPr>
            <a:fld id="{A37CE52C-7C07-4834-AC89-3FDF14F42BC5}" type="slidenum">
              <a:rPr lang="ru-RU"/>
              <a:pPr>
                <a:defRPr/>
              </a:pPr>
              <a:t>‹#›</a:t>
            </a:fld>
            <a:endParaRPr lang="ru-RU"/>
          </a:p>
        </p:txBody>
      </p:sp>
      <p:sp>
        <p:nvSpPr>
          <p:cNvPr id="7" name="Rectangle 28"/>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heel spokes="8"/>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a:ln/>
        </p:spPr>
        <p:txBody>
          <a:bodyPr/>
          <a:lstStyle>
            <a:lvl1pPr>
              <a:defRPr/>
            </a:lvl1pPr>
          </a:lstStyle>
          <a:p>
            <a:pPr>
              <a:defRPr/>
            </a:pPr>
            <a:endParaRPr lang="ru-RU"/>
          </a:p>
        </p:txBody>
      </p:sp>
      <p:sp>
        <p:nvSpPr>
          <p:cNvPr id="5" name="Rectangle 27"/>
          <p:cNvSpPr>
            <a:spLocks noGrp="1" noChangeArrowheads="1"/>
          </p:cNvSpPr>
          <p:nvPr>
            <p:ph type="sldNum" sz="quarter" idx="11"/>
          </p:nvPr>
        </p:nvSpPr>
        <p:spPr>
          <a:ln/>
        </p:spPr>
        <p:txBody>
          <a:bodyPr/>
          <a:lstStyle>
            <a:lvl1pPr>
              <a:defRPr/>
            </a:lvl1pPr>
          </a:lstStyle>
          <a:p>
            <a:pPr>
              <a:defRPr/>
            </a:pPr>
            <a:fld id="{0D0378FA-0390-48BC-9128-27DA82F4C43E}" type="slidenum">
              <a:rPr lang="ru-RU"/>
              <a:pPr>
                <a:defRPr/>
              </a:pPr>
              <a:t>‹#›</a:t>
            </a:fld>
            <a:endParaRPr lang="ru-RU"/>
          </a:p>
        </p:txBody>
      </p:sp>
      <p:sp>
        <p:nvSpPr>
          <p:cNvPr id="6" name="Rectangle 28"/>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heel spokes="8"/>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61938"/>
            <a:ext cx="2057400" cy="55308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61938"/>
            <a:ext cx="6019800" cy="55308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a:ln/>
        </p:spPr>
        <p:txBody>
          <a:bodyPr/>
          <a:lstStyle>
            <a:lvl1pPr>
              <a:defRPr/>
            </a:lvl1pPr>
          </a:lstStyle>
          <a:p>
            <a:pPr>
              <a:defRPr/>
            </a:pPr>
            <a:endParaRPr lang="ru-RU"/>
          </a:p>
        </p:txBody>
      </p:sp>
      <p:sp>
        <p:nvSpPr>
          <p:cNvPr id="5" name="Rectangle 27"/>
          <p:cNvSpPr>
            <a:spLocks noGrp="1" noChangeArrowheads="1"/>
          </p:cNvSpPr>
          <p:nvPr>
            <p:ph type="sldNum" sz="quarter" idx="11"/>
          </p:nvPr>
        </p:nvSpPr>
        <p:spPr>
          <a:ln/>
        </p:spPr>
        <p:txBody>
          <a:bodyPr/>
          <a:lstStyle>
            <a:lvl1pPr>
              <a:defRPr/>
            </a:lvl1pPr>
          </a:lstStyle>
          <a:p>
            <a:pPr>
              <a:defRPr/>
            </a:pPr>
            <a:fld id="{4ADF4CDC-310E-4FC9-8511-6593EE955672}" type="slidenum">
              <a:rPr lang="ru-RU"/>
              <a:pPr>
                <a:defRPr/>
              </a:pPr>
              <a:t>‹#›</a:t>
            </a:fld>
            <a:endParaRPr lang="ru-RU"/>
          </a:p>
        </p:txBody>
      </p:sp>
      <p:sp>
        <p:nvSpPr>
          <p:cNvPr id="6" name="Rectangle 28"/>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heel spokes="8"/>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1344613"/>
            <a:ext cx="9147175" cy="5135562"/>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08"/>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p>
            </p:txBody>
          </p:sp>
          <p:sp>
            <p:nvSpPr>
              <p:cNvPr id="144" name="Freeform 6"/>
              <p:cNvSpPr>
                <a:spLocks/>
              </p:cNvSpPr>
              <p:nvPr userDrawn="1"/>
            </p:nvSpPr>
            <p:spPr bwMode="hidden">
              <a:xfrm>
                <a:off x="20" y="1069"/>
                <a:ext cx="5732" cy="3109"/>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p>
            </p:txBody>
          </p:sp>
          <p:sp>
            <p:nvSpPr>
              <p:cNvPr id="146" name="Freeform 8"/>
              <p:cNvSpPr>
                <a:spLocks/>
              </p:cNvSpPr>
              <p:nvPr userDrawn="1"/>
            </p:nvSpPr>
            <p:spPr bwMode="hidden">
              <a:xfrm>
                <a:off x="4840" y="984"/>
                <a:ext cx="790" cy="1190"/>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p>
            </p:txBody>
          </p:sp>
          <p:sp>
            <p:nvSpPr>
              <p:cNvPr id="149" name="Freeform 11"/>
              <p:cNvSpPr>
                <a:spLocks/>
              </p:cNvSpPr>
              <p:nvPr userDrawn="1"/>
            </p:nvSpPr>
            <p:spPr bwMode="hidden">
              <a:xfrm>
                <a:off x="2366" y="1067"/>
                <a:ext cx="1399" cy="1347"/>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a:p>
            </p:txBody>
          </p:sp>
          <p:sp>
            <p:nvSpPr>
              <p:cNvPr id="150" name="Freeform 12"/>
              <p:cNvSpPr>
                <a:spLocks/>
              </p:cNvSpPr>
              <p:nvPr userDrawn="1"/>
            </p:nvSpPr>
            <p:spPr bwMode="hidden">
              <a:xfrm>
                <a:off x="4275" y="2031"/>
                <a:ext cx="1256" cy="812"/>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p>
            </p:txBody>
          </p:sp>
          <p:sp>
            <p:nvSpPr>
              <p:cNvPr id="151" name="Freeform 13"/>
              <p:cNvSpPr>
                <a:spLocks/>
              </p:cNvSpPr>
              <p:nvPr userDrawn="1"/>
            </p:nvSpPr>
            <p:spPr bwMode="hidden">
              <a:xfrm>
                <a:off x="2914" y="3476"/>
                <a:ext cx="2848" cy="786"/>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p>
            </p:txBody>
          </p:sp>
          <p:sp>
            <p:nvSpPr>
              <p:cNvPr id="152" name="Freeform 14"/>
              <p:cNvSpPr>
                <a:spLocks/>
              </p:cNvSpPr>
              <p:nvPr userDrawn="1"/>
            </p:nvSpPr>
            <p:spPr bwMode="hidden">
              <a:xfrm>
                <a:off x="5443" y="922"/>
                <a:ext cx="319" cy="852"/>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p>
            </p:txBody>
          </p:sp>
          <p:sp>
            <p:nvSpPr>
              <p:cNvPr id="153" name="Freeform 15"/>
              <p:cNvSpPr>
                <a:spLocks/>
              </p:cNvSpPr>
              <p:nvPr userDrawn="1"/>
            </p:nvSpPr>
            <p:spPr bwMode="hidden">
              <a:xfrm>
                <a:off x="4954" y="3569"/>
                <a:ext cx="646" cy="393"/>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ru-RU"/>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 name="Rectangle 20"/>
              <p:cNvSpPr>
                <a:spLocks noChangeArrowheads="1"/>
              </p:cNvSpPr>
              <p:nvPr userDrawn="1"/>
            </p:nvSpPr>
            <p:spPr bwMode="ltGray">
              <a:xfrm rot="6798887">
                <a:off x="6" y="3873"/>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 name="Rectangle 21"/>
              <p:cNvSpPr>
                <a:spLocks noChangeArrowheads="1"/>
              </p:cNvSpPr>
              <p:nvPr userDrawn="1"/>
            </p:nvSpPr>
            <p:spPr bwMode="ltGray">
              <a:xfrm rot="5999912">
                <a:off x="211" y="3884"/>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 name="Rectangle 22"/>
              <p:cNvSpPr>
                <a:spLocks noChangeArrowheads="1"/>
              </p:cNvSpPr>
              <p:nvPr userDrawn="1"/>
            </p:nvSpPr>
            <p:spPr bwMode="ltGray">
              <a:xfrm rot="5999912">
                <a:off x="182" y="3889"/>
                <a:ext cx="7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2" name="Rectangle 23"/>
              <p:cNvSpPr>
                <a:spLocks noChangeArrowheads="1"/>
              </p:cNvSpPr>
              <p:nvPr userDrawn="1"/>
            </p:nvSpPr>
            <p:spPr bwMode="ltGray">
              <a:xfrm rot="6250138">
                <a:off x="152" y="3887"/>
                <a:ext cx="7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3" name="Rectangle 24"/>
              <p:cNvSpPr>
                <a:spLocks noChangeArrowheads="1"/>
              </p:cNvSpPr>
              <p:nvPr userDrawn="1"/>
            </p:nvSpPr>
            <p:spPr bwMode="ltGray">
              <a:xfrm rot="6238076">
                <a:off x="125" y="3886"/>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4" name="Rectangle 25"/>
              <p:cNvSpPr>
                <a:spLocks noChangeArrowheads="1"/>
              </p:cNvSpPr>
              <p:nvPr userDrawn="1"/>
            </p:nvSpPr>
            <p:spPr bwMode="ltGray">
              <a:xfrm rot="5380717">
                <a:off x="363" y="3868"/>
                <a:ext cx="7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5" name="Rectangle 26"/>
              <p:cNvSpPr>
                <a:spLocks noChangeArrowheads="1"/>
              </p:cNvSpPr>
              <p:nvPr userDrawn="1"/>
            </p:nvSpPr>
            <p:spPr bwMode="ltGray">
              <a:xfrm rot="5380717">
                <a:off x="333" y="3871"/>
                <a:ext cx="7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6" name="Rectangle 27"/>
              <p:cNvSpPr>
                <a:spLocks noChangeArrowheads="1"/>
              </p:cNvSpPr>
              <p:nvPr userDrawn="1"/>
            </p:nvSpPr>
            <p:spPr bwMode="ltGray">
              <a:xfrm rot="5583200">
                <a:off x="304" y="3875"/>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7" name="Rectangle 28"/>
              <p:cNvSpPr>
                <a:spLocks noChangeArrowheads="1"/>
              </p:cNvSpPr>
              <p:nvPr userDrawn="1"/>
            </p:nvSpPr>
            <p:spPr bwMode="ltGray">
              <a:xfrm rot="5737625">
                <a:off x="272" y="3882"/>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8" name="Rectangle 29"/>
              <p:cNvSpPr>
                <a:spLocks noChangeArrowheads="1"/>
              </p:cNvSpPr>
              <p:nvPr userDrawn="1"/>
            </p:nvSpPr>
            <p:spPr bwMode="ltGray">
              <a:xfrm rot="4715477">
                <a:off x="516" y="3828"/>
                <a:ext cx="64"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9" name="Rectangle 30"/>
              <p:cNvSpPr>
                <a:spLocks noChangeArrowheads="1"/>
              </p:cNvSpPr>
              <p:nvPr userDrawn="1"/>
            </p:nvSpPr>
            <p:spPr bwMode="ltGray">
              <a:xfrm rot="4924949">
                <a:off x="486" y="3833"/>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20" name="Rectangle 31"/>
              <p:cNvSpPr>
                <a:spLocks noChangeArrowheads="1"/>
              </p:cNvSpPr>
              <p:nvPr userDrawn="1"/>
            </p:nvSpPr>
            <p:spPr bwMode="ltGray">
              <a:xfrm rot="4924949">
                <a:off x="456" y="3847"/>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21" name="Rectangle 32"/>
              <p:cNvSpPr>
                <a:spLocks noChangeArrowheads="1"/>
              </p:cNvSpPr>
              <p:nvPr userDrawn="1"/>
            </p:nvSpPr>
            <p:spPr bwMode="ltGray">
              <a:xfrm rot="5041352">
                <a:off x="426" y="3850"/>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22" name="Rectangle 33"/>
              <p:cNvSpPr>
                <a:spLocks noChangeArrowheads="1"/>
              </p:cNvSpPr>
              <p:nvPr userDrawn="1"/>
            </p:nvSpPr>
            <p:spPr bwMode="ltGray">
              <a:xfrm rot="3816889">
                <a:off x="664" y="3762"/>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23" name="Rectangle 34"/>
              <p:cNvSpPr>
                <a:spLocks noChangeArrowheads="1"/>
              </p:cNvSpPr>
              <p:nvPr userDrawn="1"/>
            </p:nvSpPr>
            <p:spPr bwMode="ltGray">
              <a:xfrm rot="3816889">
                <a:off x="634" y="3779"/>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24" name="Rectangle 35"/>
              <p:cNvSpPr>
                <a:spLocks noChangeArrowheads="1"/>
              </p:cNvSpPr>
              <p:nvPr userDrawn="1"/>
            </p:nvSpPr>
            <p:spPr bwMode="ltGray">
              <a:xfrm rot="4104184">
                <a:off x="606" y="3791"/>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25" name="Rectangle 36"/>
              <p:cNvSpPr>
                <a:spLocks noChangeArrowheads="1"/>
              </p:cNvSpPr>
              <p:nvPr userDrawn="1"/>
            </p:nvSpPr>
            <p:spPr bwMode="ltGray">
              <a:xfrm rot="4325343">
                <a:off x="576" y="3803"/>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26" name="Rectangle 37"/>
              <p:cNvSpPr>
                <a:spLocks noChangeArrowheads="1"/>
              </p:cNvSpPr>
              <p:nvPr userDrawn="1"/>
            </p:nvSpPr>
            <p:spPr bwMode="ltGray">
              <a:xfrm rot="3368036">
                <a:off x="800" y="3683"/>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27" name="Rectangle 38"/>
              <p:cNvSpPr>
                <a:spLocks noChangeArrowheads="1"/>
              </p:cNvSpPr>
              <p:nvPr userDrawn="1"/>
            </p:nvSpPr>
            <p:spPr bwMode="ltGray">
              <a:xfrm rot="3368036">
                <a:off x="773" y="3699"/>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28" name="Rectangle 39"/>
              <p:cNvSpPr>
                <a:spLocks noChangeArrowheads="1"/>
              </p:cNvSpPr>
              <p:nvPr userDrawn="1"/>
            </p:nvSpPr>
            <p:spPr bwMode="ltGray">
              <a:xfrm rot="3368036">
                <a:off x="746" y="3717"/>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29" name="Rectangle 40"/>
              <p:cNvSpPr>
                <a:spLocks noChangeArrowheads="1"/>
              </p:cNvSpPr>
              <p:nvPr userDrawn="1"/>
            </p:nvSpPr>
            <p:spPr bwMode="ltGray">
              <a:xfrm rot="3816889">
                <a:off x="718" y="3733"/>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30" name="Rectangle 41"/>
              <p:cNvSpPr>
                <a:spLocks noChangeArrowheads="1"/>
              </p:cNvSpPr>
              <p:nvPr userDrawn="1"/>
            </p:nvSpPr>
            <p:spPr bwMode="ltGray">
              <a:xfrm rot="2302266">
                <a:off x="923" y="3587"/>
                <a:ext cx="69"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31" name="Rectangle 42"/>
              <p:cNvSpPr>
                <a:spLocks noChangeArrowheads="1"/>
              </p:cNvSpPr>
              <p:nvPr userDrawn="1"/>
            </p:nvSpPr>
            <p:spPr bwMode="ltGray">
              <a:xfrm rot="2302266">
                <a:off x="899" y="3606"/>
                <a:ext cx="69"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32" name="Rectangle 43"/>
              <p:cNvSpPr>
                <a:spLocks noChangeArrowheads="1"/>
              </p:cNvSpPr>
              <p:nvPr userDrawn="1"/>
            </p:nvSpPr>
            <p:spPr bwMode="ltGray">
              <a:xfrm rot="2707562">
                <a:off x="878" y="3624"/>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33" name="Rectangle 44"/>
              <p:cNvSpPr>
                <a:spLocks noChangeArrowheads="1"/>
              </p:cNvSpPr>
              <p:nvPr userDrawn="1"/>
            </p:nvSpPr>
            <p:spPr bwMode="ltGray">
              <a:xfrm rot="2707562">
                <a:off x="851" y="3643"/>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35" name="Rectangle 46"/>
              <p:cNvSpPr>
                <a:spLocks noChangeArrowheads="1"/>
              </p:cNvSpPr>
              <p:nvPr userDrawn="1"/>
            </p:nvSpPr>
            <p:spPr bwMode="ltGray">
              <a:xfrm rot="1525830">
                <a:off x="1009" y="3497"/>
                <a:ext cx="69"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36" name="Rectangle 47"/>
              <p:cNvSpPr>
                <a:spLocks noChangeArrowheads="1"/>
              </p:cNvSpPr>
              <p:nvPr userDrawn="1"/>
            </p:nvSpPr>
            <p:spPr bwMode="ltGray">
              <a:xfrm rot="1788117">
                <a:off x="990" y="3519"/>
                <a:ext cx="69" cy="1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38" name="Rectangle 49"/>
              <p:cNvSpPr>
                <a:spLocks noChangeArrowheads="1"/>
              </p:cNvSpPr>
              <p:nvPr userDrawn="1"/>
            </p:nvSpPr>
            <p:spPr bwMode="ltGray">
              <a:xfrm rot="841630">
                <a:off x="1113" y="3355"/>
                <a:ext cx="75"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41" name="Rectangle 52"/>
              <p:cNvSpPr>
                <a:spLocks noChangeArrowheads="1"/>
              </p:cNvSpPr>
              <p:nvPr userDrawn="1"/>
            </p:nvSpPr>
            <p:spPr bwMode="ltGray">
              <a:xfrm rot="1308689">
                <a:off x="1064" y="3425"/>
                <a:ext cx="69"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42" name="Rectangle 53"/>
              <p:cNvSpPr>
                <a:spLocks noChangeArrowheads="1"/>
              </p:cNvSpPr>
              <p:nvPr userDrawn="1"/>
            </p:nvSpPr>
            <p:spPr bwMode="ltGray">
              <a:xfrm rot="469913">
                <a:off x="1172" y="3225"/>
                <a:ext cx="81"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49" name="Rectangle 60"/>
              <p:cNvSpPr>
                <a:spLocks noChangeArrowheads="1"/>
              </p:cNvSpPr>
              <p:nvPr userDrawn="1"/>
            </p:nvSpPr>
            <p:spPr bwMode="ltGray">
              <a:xfrm rot="214188">
                <a:off x="1189" y="3173"/>
                <a:ext cx="81"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1" name="Rectangle 62"/>
              <p:cNvSpPr>
                <a:spLocks noChangeArrowheads="1"/>
              </p:cNvSpPr>
              <p:nvPr userDrawn="1"/>
            </p:nvSpPr>
            <p:spPr bwMode="ltGray">
              <a:xfrm rot="-480400">
                <a:off x="1220" y="2991"/>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5" name="Rectangle 66"/>
              <p:cNvSpPr>
                <a:spLocks noChangeArrowheads="1"/>
              </p:cNvSpPr>
              <p:nvPr userDrawn="1"/>
            </p:nvSpPr>
            <p:spPr bwMode="ltGray">
              <a:xfrm rot="-969272">
                <a:off x="1213" y="2864"/>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60" name="Rectangle 71"/>
              <p:cNvSpPr>
                <a:spLocks noChangeArrowheads="1"/>
              </p:cNvSpPr>
              <p:nvPr userDrawn="1"/>
            </p:nvSpPr>
            <p:spPr bwMode="ltGray">
              <a:xfrm rot="-1341953">
                <a:off x="1184" y="2775"/>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61" name="Rectangle 72"/>
              <p:cNvSpPr>
                <a:spLocks noChangeArrowheads="1"/>
              </p:cNvSpPr>
              <p:nvPr userDrawn="1"/>
            </p:nvSpPr>
            <p:spPr bwMode="ltGray">
              <a:xfrm rot="-1341953">
                <a:off x="1194" y="2795"/>
                <a:ext cx="86" cy="1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62" name="Rectangle 73"/>
              <p:cNvSpPr>
                <a:spLocks noChangeArrowheads="1"/>
              </p:cNvSpPr>
              <p:nvPr userDrawn="1"/>
            </p:nvSpPr>
            <p:spPr bwMode="ltGray">
              <a:xfrm rot="-1928746">
                <a:off x="1101" y="2628"/>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63" name="Rectangle 74"/>
              <p:cNvSpPr>
                <a:spLocks noChangeArrowheads="1"/>
              </p:cNvSpPr>
              <p:nvPr userDrawn="1"/>
            </p:nvSpPr>
            <p:spPr bwMode="ltGray">
              <a:xfrm rot="-1844175">
                <a:off x="1114" y="2645"/>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64" name="Rectangle 75"/>
              <p:cNvSpPr>
                <a:spLocks noChangeArrowheads="1"/>
              </p:cNvSpPr>
              <p:nvPr userDrawn="1"/>
            </p:nvSpPr>
            <p:spPr bwMode="ltGray">
              <a:xfrm rot="-1752383">
                <a:off x="1129" y="2667"/>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65" name="Rectangle 76"/>
              <p:cNvSpPr>
                <a:spLocks noChangeArrowheads="1"/>
              </p:cNvSpPr>
              <p:nvPr userDrawn="1"/>
            </p:nvSpPr>
            <p:spPr bwMode="ltGray">
              <a:xfrm rot="-1752383">
                <a:off x="1142" y="2684"/>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66" name="Rectangle 77"/>
              <p:cNvSpPr>
                <a:spLocks noChangeArrowheads="1"/>
              </p:cNvSpPr>
              <p:nvPr userDrawn="1"/>
            </p:nvSpPr>
            <p:spPr bwMode="ltGray">
              <a:xfrm rot="-2466736">
                <a:off x="1014" y="2538"/>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67" name="Rectangle 78"/>
              <p:cNvSpPr>
                <a:spLocks noChangeArrowheads="1"/>
              </p:cNvSpPr>
              <p:nvPr userDrawn="1"/>
            </p:nvSpPr>
            <p:spPr bwMode="ltGray">
              <a:xfrm rot="-2466736">
                <a:off x="1035" y="2557"/>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68" name="Rectangle 79"/>
              <p:cNvSpPr>
                <a:spLocks noChangeArrowheads="1"/>
              </p:cNvSpPr>
              <p:nvPr userDrawn="1"/>
            </p:nvSpPr>
            <p:spPr bwMode="ltGray">
              <a:xfrm rot="-2466736">
                <a:off x="1050" y="2574"/>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69" name="Rectangle 80"/>
              <p:cNvSpPr>
                <a:spLocks noChangeArrowheads="1"/>
              </p:cNvSpPr>
              <p:nvPr userDrawn="1"/>
            </p:nvSpPr>
            <p:spPr bwMode="ltGray">
              <a:xfrm rot="-2342866">
                <a:off x="1068" y="2589"/>
                <a:ext cx="86" cy="1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ru-RU"/>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73" name="Rectangle 84"/>
              <p:cNvSpPr>
                <a:spLocks noChangeArrowheads="1"/>
              </p:cNvSpPr>
              <p:nvPr userDrawn="1"/>
            </p:nvSpPr>
            <p:spPr bwMode="ltGray">
              <a:xfrm rot="-2957028">
                <a:off x="908" y="2472"/>
                <a:ext cx="7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77" name="Rectangle 88"/>
              <p:cNvSpPr>
                <a:spLocks noChangeArrowheads="1"/>
              </p:cNvSpPr>
              <p:nvPr userDrawn="1"/>
            </p:nvSpPr>
            <p:spPr bwMode="ltGray">
              <a:xfrm rot="-3638503">
                <a:off x="788" y="2424"/>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79" name="Rectangle 90"/>
              <p:cNvSpPr>
                <a:spLocks noChangeArrowheads="1"/>
              </p:cNvSpPr>
              <p:nvPr userDrawn="1"/>
            </p:nvSpPr>
            <p:spPr bwMode="ltGray">
              <a:xfrm rot="-3514633">
                <a:off x="838" y="2441"/>
                <a:ext cx="7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2" name="Rectangle 93"/>
              <p:cNvSpPr>
                <a:spLocks noChangeArrowheads="1"/>
              </p:cNvSpPr>
              <p:nvPr userDrawn="1"/>
            </p:nvSpPr>
            <p:spPr bwMode="ltGray">
              <a:xfrm rot="-4250359">
                <a:off x="678" y="2401"/>
                <a:ext cx="74"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3" name="Rectangle 94"/>
              <p:cNvSpPr>
                <a:spLocks noChangeArrowheads="1"/>
              </p:cNvSpPr>
              <p:nvPr userDrawn="1"/>
            </p:nvSpPr>
            <p:spPr bwMode="ltGray">
              <a:xfrm rot="-4250359">
                <a:off x="707" y="2405"/>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4" name="Rectangle 95"/>
              <p:cNvSpPr>
                <a:spLocks noChangeArrowheads="1"/>
              </p:cNvSpPr>
              <p:nvPr userDrawn="1"/>
            </p:nvSpPr>
            <p:spPr bwMode="ltGray">
              <a:xfrm rot="-3989246">
                <a:off x="737" y="2409"/>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5" name="Rectangle 96"/>
              <p:cNvSpPr>
                <a:spLocks noChangeArrowheads="1"/>
              </p:cNvSpPr>
              <p:nvPr userDrawn="1"/>
            </p:nvSpPr>
            <p:spPr bwMode="ltGray">
              <a:xfrm rot="-4862215">
                <a:off x="505" y="2395"/>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6" name="Rectangle 97"/>
              <p:cNvSpPr>
                <a:spLocks noChangeArrowheads="1"/>
              </p:cNvSpPr>
              <p:nvPr userDrawn="1"/>
            </p:nvSpPr>
            <p:spPr bwMode="ltGray">
              <a:xfrm rot="-4673370">
                <a:off x="533" y="2391"/>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7" name="Rectangle 98"/>
              <p:cNvSpPr>
                <a:spLocks noChangeArrowheads="1"/>
              </p:cNvSpPr>
              <p:nvPr userDrawn="1"/>
            </p:nvSpPr>
            <p:spPr bwMode="ltGray">
              <a:xfrm rot="-4646721">
                <a:off x="563" y="2388"/>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8" name="Rectangle 99"/>
              <p:cNvSpPr>
                <a:spLocks noChangeArrowheads="1"/>
              </p:cNvSpPr>
              <p:nvPr userDrawn="1"/>
            </p:nvSpPr>
            <p:spPr bwMode="ltGray">
              <a:xfrm rot="-4580623">
                <a:off x="594" y="2389"/>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89" name="Rectangle 100"/>
              <p:cNvSpPr>
                <a:spLocks noChangeArrowheads="1"/>
              </p:cNvSpPr>
              <p:nvPr userDrawn="1"/>
            </p:nvSpPr>
            <p:spPr bwMode="ltGray">
              <a:xfrm rot="-5195129">
                <a:off x="357" y="2414"/>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0" name="Rectangle 101"/>
              <p:cNvSpPr>
                <a:spLocks noChangeArrowheads="1"/>
              </p:cNvSpPr>
              <p:nvPr userDrawn="1"/>
            </p:nvSpPr>
            <p:spPr bwMode="ltGray">
              <a:xfrm rot="-5360484">
                <a:off x="387" y="2407"/>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1" name="Rectangle 102"/>
              <p:cNvSpPr>
                <a:spLocks noChangeArrowheads="1"/>
              </p:cNvSpPr>
              <p:nvPr userDrawn="1"/>
            </p:nvSpPr>
            <p:spPr bwMode="ltGray">
              <a:xfrm rot="-5288939">
                <a:off x="419" y="2404"/>
                <a:ext cx="7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2" name="Rectangle 103"/>
              <p:cNvSpPr>
                <a:spLocks noChangeArrowheads="1"/>
              </p:cNvSpPr>
              <p:nvPr userDrawn="1"/>
            </p:nvSpPr>
            <p:spPr bwMode="ltGray">
              <a:xfrm rot="-5164854">
                <a:off x="451" y="2400"/>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3" name="Rectangle 104"/>
              <p:cNvSpPr>
                <a:spLocks noChangeArrowheads="1"/>
              </p:cNvSpPr>
              <p:nvPr userDrawn="1"/>
            </p:nvSpPr>
            <p:spPr bwMode="ltGray">
              <a:xfrm rot="-6132163">
                <a:off x="206" y="2458"/>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4" name="Rectangle 105"/>
              <p:cNvSpPr>
                <a:spLocks noChangeArrowheads="1"/>
              </p:cNvSpPr>
              <p:nvPr userDrawn="1"/>
            </p:nvSpPr>
            <p:spPr bwMode="ltGray">
              <a:xfrm rot="-6220433">
                <a:off x="238" y="2447"/>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5" name="Rectangle 106"/>
              <p:cNvSpPr>
                <a:spLocks noChangeArrowheads="1"/>
              </p:cNvSpPr>
              <p:nvPr userDrawn="1"/>
            </p:nvSpPr>
            <p:spPr bwMode="ltGray">
              <a:xfrm rot="-6110943">
                <a:off x="266" y="2437"/>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6" name="Rectangle 107"/>
              <p:cNvSpPr>
                <a:spLocks noChangeArrowheads="1"/>
              </p:cNvSpPr>
              <p:nvPr userDrawn="1"/>
            </p:nvSpPr>
            <p:spPr bwMode="ltGray">
              <a:xfrm rot="-5919570">
                <a:off x="294" y="2425"/>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7" name="Rectangle 108"/>
              <p:cNvSpPr>
                <a:spLocks noChangeArrowheads="1"/>
              </p:cNvSpPr>
              <p:nvPr userDrawn="1"/>
            </p:nvSpPr>
            <p:spPr bwMode="ltGray">
              <a:xfrm rot="-7376291">
                <a:off x="5" y="2549"/>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8" name="Rectangle 109"/>
              <p:cNvSpPr>
                <a:spLocks noChangeArrowheads="1"/>
              </p:cNvSpPr>
              <p:nvPr userDrawn="1"/>
            </p:nvSpPr>
            <p:spPr bwMode="ltGray">
              <a:xfrm rot="-7168347">
                <a:off x="65" y="2516"/>
                <a:ext cx="6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9" name="Rectangle 110"/>
              <p:cNvSpPr>
                <a:spLocks noChangeArrowheads="1"/>
              </p:cNvSpPr>
              <p:nvPr userDrawn="1"/>
            </p:nvSpPr>
            <p:spPr bwMode="ltGray">
              <a:xfrm rot="-6802416">
                <a:off x="93" y="2501"/>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0" name="Rectangle 111"/>
              <p:cNvSpPr>
                <a:spLocks noChangeArrowheads="1"/>
              </p:cNvSpPr>
              <p:nvPr userDrawn="1"/>
            </p:nvSpPr>
            <p:spPr bwMode="ltGray">
              <a:xfrm rot="-6802416">
                <a:off x="119" y="2491"/>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1" name="Rectangle 112"/>
              <p:cNvSpPr>
                <a:spLocks noChangeArrowheads="1"/>
              </p:cNvSpPr>
              <p:nvPr userDrawn="1"/>
            </p:nvSpPr>
            <p:spPr bwMode="ltGray">
              <a:xfrm rot="-6457704">
                <a:off x="150" y="2478"/>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3" name="Rectangle 114"/>
              <p:cNvSpPr>
                <a:spLocks noChangeArrowheads="1"/>
              </p:cNvSpPr>
              <p:nvPr userDrawn="1"/>
            </p:nvSpPr>
            <p:spPr bwMode="ltGray">
              <a:xfrm rot="3283992">
                <a:off x="512" y="3477"/>
                <a:ext cx="24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5" name="Rectangle 126"/>
              <p:cNvSpPr>
                <a:spLocks noChangeArrowheads="1"/>
              </p:cNvSpPr>
              <p:nvPr userDrawn="1"/>
            </p:nvSpPr>
            <p:spPr bwMode="ltGray">
              <a:xfrm rot="-4970620">
                <a:off x="448" y="2364"/>
                <a:ext cx="13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7" name="Rectangle 128"/>
              <p:cNvSpPr>
                <a:spLocks noChangeArrowheads="1"/>
              </p:cNvSpPr>
              <p:nvPr userDrawn="1"/>
            </p:nvSpPr>
            <p:spPr bwMode="ltGray">
              <a:xfrm rot="-3676305">
                <a:off x="741" y="2386"/>
                <a:ext cx="15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8" name="Rectangle 129"/>
              <p:cNvSpPr>
                <a:spLocks noChangeArrowheads="1"/>
              </p:cNvSpPr>
              <p:nvPr userDrawn="1"/>
            </p:nvSpPr>
            <p:spPr bwMode="ltGray">
              <a:xfrm rot="-3188616">
                <a:off x="870" y="2429"/>
                <a:ext cx="1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24" name="Rectangle 135"/>
              <p:cNvSpPr>
                <a:spLocks noChangeArrowheads="1"/>
              </p:cNvSpPr>
              <p:nvPr userDrawn="1"/>
            </p:nvSpPr>
            <p:spPr bwMode="ltGray">
              <a:xfrm rot="-287823">
                <a:off x="1213" y="3066"/>
                <a:ext cx="167" cy="1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25" name="Rectangle 136"/>
              <p:cNvSpPr>
                <a:spLocks noChangeArrowheads="1"/>
              </p:cNvSpPr>
              <p:nvPr userDrawn="1"/>
            </p:nvSpPr>
            <p:spPr bwMode="ltGray">
              <a:xfrm rot="696741">
                <a:off x="1126" y="3337"/>
                <a:ext cx="150"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27" name="Freeform 138"/>
              <p:cNvSpPr>
                <a:spLocks/>
              </p:cNvSpPr>
              <p:nvPr userDrawn="1"/>
            </p:nvSpPr>
            <p:spPr bwMode="ltGray">
              <a:xfrm>
                <a:off x="850" y="3136"/>
                <a:ext cx="204" cy="122"/>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ru-RU"/>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ru-RU"/>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ru-RU"/>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ru-RU"/>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ru-RU"/>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ru-RU"/>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ru-RU"/>
              </a:p>
            </p:txBody>
          </p:sp>
          <p:sp>
            <p:nvSpPr>
              <p:cNvPr id="134" name="Freeform 145"/>
              <p:cNvSpPr>
                <a:spLocks/>
              </p:cNvSpPr>
              <p:nvPr userDrawn="1"/>
            </p:nvSpPr>
            <p:spPr bwMode="ltGray">
              <a:xfrm>
                <a:off x="7" y="2555"/>
                <a:ext cx="30" cy="50"/>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ru-RU"/>
              </a:p>
            </p:txBody>
          </p:sp>
          <p:sp>
            <p:nvSpPr>
              <p:cNvPr id="135" name="Freeform 146"/>
              <p:cNvSpPr>
                <a:spLocks/>
              </p:cNvSpPr>
              <p:nvPr userDrawn="1"/>
            </p:nvSpPr>
            <p:spPr bwMode="ltGray">
              <a:xfrm>
                <a:off x="7" y="3843"/>
                <a:ext cx="36" cy="68"/>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ru-RU"/>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37" name="Rectangle 148"/>
              <p:cNvSpPr>
                <a:spLocks noChangeArrowheads="1"/>
              </p:cNvSpPr>
              <p:nvPr userDrawn="1"/>
            </p:nvSpPr>
            <p:spPr bwMode="ltGray">
              <a:xfrm rot="-5598588">
                <a:off x="290" y="2386"/>
                <a:ext cx="14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38" name="Freeform 149"/>
              <p:cNvSpPr>
                <a:spLocks/>
              </p:cNvSpPr>
              <p:nvPr userDrawn="1"/>
            </p:nvSpPr>
            <p:spPr bwMode="ltGray">
              <a:xfrm>
                <a:off x="139" y="3573"/>
                <a:ext cx="144" cy="156"/>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a:p>
            </p:txBody>
          </p:sp>
          <p:sp>
            <p:nvSpPr>
              <p:cNvPr id="139" name="Freeform 150"/>
              <p:cNvSpPr>
                <a:spLocks/>
              </p:cNvSpPr>
              <p:nvPr userDrawn="1"/>
            </p:nvSpPr>
            <p:spPr bwMode="ltGray">
              <a:xfrm rot="-2857037">
                <a:off x="618" y="3550"/>
                <a:ext cx="70"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ru-RU"/>
              </a:p>
            </p:txBody>
          </p:sp>
          <p:sp>
            <p:nvSpPr>
              <p:cNvPr id="141" name="Oval 152"/>
              <p:cNvSpPr>
                <a:spLocks noChangeArrowheads="1"/>
              </p:cNvSpPr>
              <p:nvPr userDrawn="1"/>
            </p:nvSpPr>
            <p:spPr bwMode="ltGray">
              <a:xfrm rot="-1684349">
                <a:off x="296" y="3047"/>
                <a:ext cx="221" cy="176"/>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ru-RU"/>
              </a:p>
            </p:txBody>
          </p:sp>
        </p:grpSp>
      </p:grpSp>
      <p:sp>
        <p:nvSpPr>
          <p:cNvPr id="1058969" name="Rectangle 153"/>
          <p:cNvSpPr>
            <a:spLocks noGrp="1" noChangeArrowheads="1"/>
          </p:cNvSpPr>
          <p:nvPr>
            <p:ph type="ctrTitle" sz="quarter"/>
          </p:nvPr>
        </p:nvSpPr>
        <p:spPr>
          <a:xfrm>
            <a:off x="685800" y="1671638"/>
            <a:ext cx="7772400" cy="1639887"/>
          </a:xfrm>
        </p:spPr>
        <p:txBody>
          <a:bodyPr anchor="b" anchorCtr="1"/>
          <a:lstStyle>
            <a:lvl1pPr>
              <a:defRPr sz="5400"/>
            </a:lvl1pPr>
          </a:lstStyle>
          <a:p>
            <a:r>
              <a:rPr lang="ru-RU"/>
              <a:t>Образец заголовка</a:t>
            </a:r>
          </a:p>
        </p:txBody>
      </p:sp>
      <p:sp>
        <p:nvSpPr>
          <p:cNvPr id="1058970" name="Rectangle 154"/>
          <p:cNvSpPr>
            <a:spLocks noGrp="1" noChangeArrowheads="1"/>
          </p:cNvSpPr>
          <p:nvPr>
            <p:ph type="subTitle" sz="quarter" idx="1"/>
          </p:nvPr>
        </p:nvSpPr>
        <p:spPr>
          <a:xfrm>
            <a:off x="1371600" y="3671888"/>
            <a:ext cx="6400800" cy="1655762"/>
          </a:xfrm>
        </p:spPr>
        <p:txBody>
          <a:bodyPr/>
          <a:lstStyle>
            <a:lvl1pPr marL="0" indent="0" algn="ctr">
              <a:buFont typeface="Arial" charset="0"/>
              <a:buNone/>
              <a:defRPr/>
            </a:lvl1pPr>
          </a:lstStyle>
          <a:p>
            <a:r>
              <a:rPr lang="ru-RU"/>
              <a:t>Образец подзаголовка</a:t>
            </a:r>
          </a:p>
        </p:txBody>
      </p:sp>
      <p:sp>
        <p:nvSpPr>
          <p:cNvPr id="155" name="Rectangle 155"/>
          <p:cNvSpPr>
            <a:spLocks noGrp="1" noChangeArrowheads="1"/>
          </p:cNvSpPr>
          <p:nvPr>
            <p:ph type="dt" sz="quarter" idx="10"/>
          </p:nvPr>
        </p:nvSpPr>
        <p:spPr>
          <a:xfrm>
            <a:off x="304800" y="5903913"/>
            <a:ext cx="2286000" cy="431800"/>
          </a:xfrm>
        </p:spPr>
        <p:txBody>
          <a:bodyPr/>
          <a:lstStyle>
            <a:lvl1pPr>
              <a:defRPr>
                <a:effectLst>
                  <a:outerShdw blurRad="38100" dist="38100" dir="2700000" algn="tl">
                    <a:srgbClr val="000000"/>
                  </a:outerShdw>
                </a:effectLst>
                <a:latin typeface="+mn-lt"/>
              </a:defRPr>
            </a:lvl1pPr>
          </a:lstStyle>
          <a:p>
            <a:pPr>
              <a:defRPr/>
            </a:pPr>
            <a:endParaRPr lang="ru-RU"/>
          </a:p>
        </p:txBody>
      </p:sp>
      <p:sp>
        <p:nvSpPr>
          <p:cNvPr id="156" name="Rectangle 156"/>
          <p:cNvSpPr>
            <a:spLocks noGrp="1" noChangeArrowheads="1"/>
          </p:cNvSpPr>
          <p:nvPr>
            <p:ph type="ftr" sz="quarter" idx="11"/>
          </p:nvPr>
        </p:nvSpPr>
        <p:spPr>
          <a:xfrm>
            <a:off x="3124200" y="5903913"/>
            <a:ext cx="2895600" cy="431800"/>
          </a:xfrm>
        </p:spPr>
        <p:txBody>
          <a:bodyPr/>
          <a:lstStyle>
            <a:lvl1pPr>
              <a:defRPr>
                <a:effectLst>
                  <a:outerShdw blurRad="38100" dist="38100" dir="2700000" algn="tl">
                    <a:srgbClr val="000000"/>
                  </a:outerShdw>
                </a:effectLst>
                <a:latin typeface="+mn-lt"/>
              </a:defRPr>
            </a:lvl1pPr>
          </a:lstStyle>
          <a:p>
            <a:pPr>
              <a:defRPr/>
            </a:pPr>
            <a:endParaRPr lang="ru-RU"/>
          </a:p>
        </p:txBody>
      </p:sp>
      <p:sp>
        <p:nvSpPr>
          <p:cNvPr id="157" name="Rectangle 157"/>
          <p:cNvSpPr>
            <a:spLocks noGrp="1" noChangeArrowheads="1"/>
          </p:cNvSpPr>
          <p:nvPr>
            <p:ph type="sldNum" sz="quarter" idx="12"/>
          </p:nvPr>
        </p:nvSpPr>
        <p:spPr>
          <a:xfrm>
            <a:off x="6553200" y="5903913"/>
            <a:ext cx="2286000" cy="431800"/>
          </a:xfrm>
        </p:spPr>
        <p:txBody>
          <a:bodyPr/>
          <a:lstStyle>
            <a:lvl1pPr>
              <a:defRPr>
                <a:effectLst>
                  <a:outerShdw blurRad="38100" dist="38100" dir="2700000" algn="tl">
                    <a:srgbClr val="000000"/>
                  </a:outerShdw>
                </a:effectLst>
                <a:latin typeface="+mn-lt"/>
              </a:defRPr>
            </a:lvl1pPr>
          </a:lstStyle>
          <a:p>
            <a:pPr>
              <a:defRPr/>
            </a:pPr>
            <a:fld id="{C9355BC5-88F2-4B6E-AE11-F2AEB6D3BEBA}" type="slidenum">
              <a:rPr lang="ru-RU"/>
              <a:pPr>
                <a:defRPr/>
              </a:pPr>
              <a:t>‹#›</a:t>
            </a:fld>
            <a:endParaRPr lang="ru-RU"/>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BBC5C550-6BE3-4139-8C48-4A8909A5C63C}" type="slidenum">
              <a:rPr lang="ru-RU"/>
              <a:pPr>
                <a:defRPr/>
              </a:pPr>
              <a:t>‹#›</a:t>
            </a:fld>
            <a:endParaRPr lang="ru-RU"/>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0E8F240B-C616-496B-8323-64706BBAEBF0}" type="slidenum">
              <a:rPr lang="ru-RU"/>
              <a:pPr>
                <a:defRPr/>
              </a:pPr>
              <a:t>‹#›</a:t>
            </a:fld>
            <a:endParaRPr lang="ru-RU"/>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511300"/>
            <a:ext cx="4194175"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11300"/>
            <a:ext cx="4194175"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14C702C5-E18C-4379-A7EC-A6F2BCDC0F1D}"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endParaRPr lang="ru-RU"/>
          </a:p>
        </p:txBody>
      </p:sp>
      <p:sp>
        <p:nvSpPr>
          <p:cNvPr id="4" name="Rectangle 24"/>
          <p:cNvSpPr>
            <a:spLocks noGrp="1" noChangeArrowheads="1"/>
          </p:cNvSpPr>
          <p:nvPr>
            <p:ph type="ftr" sz="quarter" idx="11"/>
          </p:nvPr>
        </p:nvSpPr>
        <p:spPr>
          <a:ln/>
        </p:spPr>
        <p:txBody>
          <a:bodyPr/>
          <a:lstStyle>
            <a:lvl1pPr>
              <a:defRPr/>
            </a:lvl1pPr>
          </a:lstStyle>
          <a:p>
            <a:pPr>
              <a:defRPr/>
            </a:pPr>
            <a:endParaRPr lang="ru-RU"/>
          </a:p>
        </p:txBody>
      </p:sp>
      <p:sp>
        <p:nvSpPr>
          <p:cNvPr id="5" name="Rectangle 25"/>
          <p:cNvSpPr>
            <a:spLocks noGrp="1" noChangeArrowheads="1"/>
          </p:cNvSpPr>
          <p:nvPr>
            <p:ph type="sldNum" sz="quarter" idx="12"/>
          </p:nvPr>
        </p:nvSpPr>
        <p:spPr>
          <a:ln/>
        </p:spPr>
        <p:txBody>
          <a:bodyPr/>
          <a:lstStyle>
            <a:lvl1pPr>
              <a:defRPr/>
            </a:lvl1pPr>
          </a:lstStyle>
          <a:p>
            <a:pPr>
              <a:defRPr/>
            </a:pPr>
            <a:fld id="{9EE81A64-2A21-43ED-ACE5-46DDA5F58D11}" type="slidenum">
              <a:rPr lang="ru-RU"/>
              <a:pPr>
                <a:defRPr/>
              </a:pPr>
              <a:t>‹#›</a:t>
            </a:fld>
            <a:endParaRPr lang="ru-RU"/>
          </a:p>
        </p:txBody>
      </p:sp>
    </p:spTree>
  </p:cSld>
  <p:clrMapOvr>
    <a:masterClrMapping/>
  </p:clrMapOvr>
  <p:transition spd="med">
    <p:wheel spokes="8"/>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8229600" cy="10810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54"/>
          <p:cNvSpPr>
            <a:spLocks noGrp="1" noChangeArrowheads="1"/>
          </p:cNvSpPr>
          <p:nvPr>
            <p:ph type="dt" sz="half" idx="10"/>
          </p:nvPr>
        </p:nvSpPr>
        <p:spPr>
          <a:ln/>
        </p:spPr>
        <p:txBody>
          <a:bodyPr/>
          <a:lstStyle>
            <a:lvl1pPr>
              <a:defRPr/>
            </a:lvl1pPr>
          </a:lstStyle>
          <a:p>
            <a:pPr>
              <a:defRPr/>
            </a:pPr>
            <a:endParaRPr lang="ru-RU"/>
          </a:p>
        </p:txBody>
      </p:sp>
      <p:sp>
        <p:nvSpPr>
          <p:cNvPr id="8" name="Rectangle 155"/>
          <p:cNvSpPr>
            <a:spLocks noGrp="1" noChangeArrowheads="1"/>
          </p:cNvSpPr>
          <p:nvPr>
            <p:ph type="ftr" sz="quarter" idx="11"/>
          </p:nvPr>
        </p:nvSpPr>
        <p:spPr>
          <a:ln/>
        </p:spPr>
        <p:txBody>
          <a:bodyPr/>
          <a:lstStyle>
            <a:lvl1pPr>
              <a:defRPr/>
            </a:lvl1pPr>
          </a:lstStyle>
          <a:p>
            <a:pPr>
              <a:defRPr/>
            </a:pPr>
            <a:endParaRPr lang="ru-RU"/>
          </a:p>
        </p:txBody>
      </p:sp>
      <p:sp>
        <p:nvSpPr>
          <p:cNvPr id="9" name="Rectangle 156"/>
          <p:cNvSpPr>
            <a:spLocks noGrp="1" noChangeArrowheads="1"/>
          </p:cNvSpPr>
          <p:nvPr>
            <p:ph type="sldNum" sz="quarter" idx="12"/>
          </p:nvPr>
        </p:nvSpPr>
        <p:spPr>
          <a:ln/>
        </p:spPr>
        <p:txBody>
          <a:bodyPr/>
          <a:lstStyle>
            <a:lvl1pPr>
              <a:defRPr/>
            </a:lvl1pPr>
          </a:lstStyle>
          <a:p>
            <a:pPr>
              <a:defRPr/>
            </a:pPr>
            <a:fld id="{A34FB38A-4433-4542-AC8D-CB052EE0C784}" type="slidenum">
              <a:rPr lang="ru-RU"/>
              <a:pPr>
                <a:defRPr/>
              </a:pPr>
              <a:t>‹#›</a:t>
            </a:fld>
            <a:endParaRPr lang="ru-RU"/>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54"/>
          <p:cNvSpPr>
            <a:spLocks noGrp="1" noChangeArrowheads="1"/>
          </p:cNvSpPr>
          <p:nvPr>
            <p:ph type="dt" sz="half" idx="10"/>
          </p:nvPr>
        </p:nvSpPr>
        <p:spPr>
          <a:ln/>
        </p:spPr>
        <p:txBody>
          <a:bodyPr/>
          <a:lstStyle>
            <a:lvl1pPr>
              <a:defRPr/>
            </a:lvl1pPr>
          </a:lstStyle>
          <a:p>
            <a:pPr>
              <a:defRPr/>
            </a:pPr>
            <a:endParaRPr lang="ru-RU"/>
          </a:p>
        </p:txBody>
      </p:sp>
      <p:sp>
        <p:nvSpPr>
          <p:cNvPr id="4" name="Rectangle 155"/>
          <p:cNvSpPr>
            <a:spLocks noGrp="1" noChangeArrowheads="1"/>
          </p:cNvSpPr>
          <p:nvPr>
            <p:ph type="ftr" sz="quarter" idx="11"/>
          </p:nvPr>
        </p:nvSpPr>
        <p:spPr>
          <a:ln/>
        </p:spPr>
        <p:txBody>
          <a:bodyPr/>
          <a:lstStyle>
            <a:lvl1pPr>
              <a:defRPr/>
            </a:lvl1pPr>
          </a:lstStyle>
          <a:p>
            <a:pPr>
              <a:defRPr/>
            </a:pPr>
            <a:endParaRPr lang="ru-RU"/>
          </a:p>
        </p:txBody>
      </p:sp>
      <p:sp>
        <p:nvSpPr>
          <p:cNvPr id="5" name="Rectangle 156"/>
          <p:cNvSpPr>
            <a:spLocks noGrp="1" noChangeArrowheads="1"/>
          </p:cNvSpPr>
          <p:nvPr>
            <p:ph type="sldNum" sz="quarter" idx="12"/>
          </p:nvPr>
        </p:nvSpPr>
        <p:spPr>
          <a:ln/>
        </p:spPr>
        <p:txBody>
          <a:bodyPr/>
          <a:lstStyle>
            <a:lvl1pPr>
              <a:defRPr/>
            </a:lvl1pPr>
          </a:lstStyle>
          <a:p>
            <a:pPr>
              <a:defRPr/>
            </a:pPr>
            <a:fld id="{29DAC7B2-B78B-4E52-8268-3921B22B6EC6}" type="slidenum">
              <a:rPr lang="ru-RU"/>
              <a:pPr>
                <a:defRPr/>
              </a:pPr>
              <a:t>‹#›</a:t>
            </a:fld>
            <a:endParaRPr lang="ru-RU"/>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ru-RU"/>
          </a:p>
        </p:txBody>
      </p:sp>
      <p:sp>
        <p:nvSpPr>
          <p:cNvPr id="3" name="Rectangle 155"/>
          <p:cNvSpPr>
            <a:spLocks noGrp="1" noChangeArrowheads="1"/>
          </p:cNvSpPr>
          <p:nvPr>
            <p:ph type="ftr" sz="quarter" idx="11"/>
          </p:nvPr>
        </p:nvSpPr>
        <p:spPr>
          <a:ln/>
        </p:spPr>
        <p:txBody>
          <a:bodyPr/>
          <a:lstStyle>
            <a:lvl1pPr>
              <a:defRPr/>
            </a:lvl1pPr>
          </a:lstStyle>
          <a:p>
            <a:pPr>
              <a:defRPr/>
            </a:pPr>
            <a:endParaRPr lang="ru-RU"/>
          </a:p>
        </p:txBody>
      </p:sp>
      <p:sp>
        <p:nvSpPr>
          <p:cNvPr id="4" name="Rectangle 156"/>
          <p:cNvSpPr>
            <a:spLocks noGrp="1" noChangeArrowheads="1"/>
          </p:cNvSpPr>
          <p:nvPr>
            <p:ph type="sldNum" sz="quarter" idx="12"/>
          </p:nvPr>
        </p:nvSpPr>
        <p:spPr>
          <a:ln/>
        </p:spPr>
        <p:txBody>
          <a:bodyPr/>
          <a:lstStyle>
            <a:lvl1pPr>
              <a:defRPr/>
            </a:lvl1pPr>
          </a:lstStyle>
          <a:p>
            <a:pPr>
              <a:defRPr/>
            </a:pPr>
            <a:fld id="{31B05155-2318-41D6-9AD6-A4BF4264A0E7}" type="slidenum">
              <a:rPr lang="ru-RU"/>
              <a:pPr>
                <a:defRPr/>
              </a:pPr>
              <a:t>‹#›</a:t>
            </a:fld>
            <a:endParaRPr lang="ru-RU"/>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73805EE7-4F4F-4A64-A72F-2FC826078918}" type="slidenum">
              <a:rPr lang="ru-RU"/>
              <a:pPr>
                <a:defRPr/>
              </a:pPr>
              <a:t>‹#›</a:t>
            </a:fld>
            <a:endParaRPr lang="ru-RU"/>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F5E90811-8487-4C2B-8FA4-FFA69CA5E3C6}" type="slidenum">
              <a:rPr lang="ru-RU"/>
              <a:pPr>
                <a:defRPr/>
              </a:pPr>
              <a:t>‹#›</a:t>
            </a:fld>
            <a:endParaRPr lang="ru-RU"/>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D4D4AC3B-687A-49CD-A39B-AADBA45FAB4E}" type="slidenum">
              <a:rPr lang="ru-RU"/>
              <a:pPr>
                <a:defRPr/>
              </a:pPr>
              <a:t>‹#›</a:t>
            </a:fld>
            <a:endParaRPr lang="ru-RU"/>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15900"/>
            <a:ext cx="2135187" cy="5546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15900"/>
            <a:ext cx="6253163" cy="5546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pPr>
              <a:defRPr/>
            </a:pPr>
            <a:fld id="{A1279EF3-50F0-4C15-9B22-92D98FE41008}" type="slidenum">
              <a:rPr lang="ru-RU"/>
              <a:pPr>
                <a:defRPr/>
              </a:pPr>
              <a:t>‹#›</a:t>
            </a:fld>
            <a:endParaRPr lang="ru-RU"/>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473825"/>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10" name="Freeform 21"/>
            <p:cNvSpPr>
              <a:spLocks/>
            </p:cNvSpPr>
            <p:nvPr/>
          </p:nvSpPr>
          <p:spPr bwMode="hidden">
            <a:xfrm>
              <a:off x="6" y="3889"/>
              <a:ext cx="228" cy="427"/>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11" name="Freeform 22"/>
            <p:cNvSpPr>
              <a:spLocks/>
            </p:cNvSpPr>
            <p:nvPr/>
          </p:nvSpPr>
          <p:spPr bwMode="hidden">
            <a:xfrm>
              <a:off x="4776" y="0"/>
              <a:ext cx="984" cy="1787"/>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ru-RU"/>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ru-R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ru-RU"/>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ru-RU"/>
              </a:p>
            </p:txBody>
          </p:sp>
          <p:sp>
            <p:nvSpPr>
              <p:cNvPr id="25" name="Line 34"/>
              <p:cNvSpPr>
                <a:spLocks noChangeShapeType="1"/>
              </p:cNvSpPr>
              <p:nvPr userDrawn="1"/>
            </p:nvSpPr>
            <p:spPr bwMode="hidden">
              <a:xfrm>
                <a:off x="1" y="1571"/>
                <a:ext cx="5758" cy="0"/>
              </a:xfrm>
              <a:prstGeom prst="line">
                <a:avLst/>
              </a:prstGeom>
              <a:noFill/>
              <a:ln w="15875">
                <a:solidFill>
                  <a:schemeClr val="bg1"/>
                </a:solidFill>
                <a:round/>
                <a:headEnd/>
                <a:tailEnd/>
              </a:ln>
              <a:effectLst/>
            </p:spPr>
            <p:txBody>
              <a:bodyPr/>
              <a:lstStyle/>
              <a:p>
                <a:pPr>
                  <a:defRPr/>
                </a:pPr>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ru-RU"/>
            </a:p>
          </p:txBody>
        </p:sp>
      </p:grpSp>
      <p:sp>
        <p:nvSpPr>
          <p:cNvPr id="1074215" name="Rectangle 39"/>
          <p:cNvSpPr>
            <a:spLocks noGrp="1" noChangeArrowheads="1"/>
          </p:cNvSpPr>
          <p:nvPr>
            <p:ph type="ctrTitle" sz="quarter"/>
          </p:nvPr>
        </p:nvSpPr>
        <p:spPr>
          <a:xfrm>
            <a:off x="685800" y="1598613"/>
            <a:ext cx="7772400" cy="1641475"/>
          </a:xfrm>
        </p:spPr>
        <p:txBody>
          <a:bodyPr anchor="b"/>
          <a:lstStyle>
            <a:lvl1pPr>
              <a:defRPr sz="5400"/>
            </a:lvl1pPr>
          </a:lstStyle>
          <a:p>
            <a:r>
              <a:rPr lang="ru-RU"/>
              <a:t>Образец заголовка</a:t>
            </a:r>
          </a:p>
        </p:txBody>
      </p:sp>
      <p:sp>
        <p:nvSpPr>
          <p:cNvPr id="1074216" name="Rectangle 40"/>
          <p:cNvSpPr>
            <a:spLocks noGrp="1" noChangeArrowheads="1"/>
          </p:cNvSpPr>
          <p:nvPr>
            <p:ph type="subTitle" sz="quarter" idx="1"/>
          </p:nvPr>
        </p:nvSpPr>
        <p:spPr>
          <a:xfrm>
            <a:off x="1371600" y="3671888"/>
            <a:ext cx="6400800" cy="1655762"/>
          </a:xfrm>
        </p:spPr>
        <p:txBody>
          <a:bodyPr/>
          <a:lstStyle>
            <a:lvl1pPr marL="0" indent="0" algn="ctr">
              <a:buFont typeface="Wingdings" pitchFamily="2" charset="2"/>
              <a:buNone/>
              <a:defRPr/>
            </a:lvl1pPr>
          </a:lstStyle>
          <a:p>
            <a:r>
              <a:rPr lang="ru-RU"/>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a:lvl1pPr>
          </a:lstStyle>
          <a:p>
            <a:pPr>
              <a:defRPr/>
            </a:pPr>
            <a:fld id="{5D2C571C-53A9-452E-ADB2-10F1CD1C08AA}" type="slidenum">
              <a:rPr lang="ru-RU"/>
              <a:pPr>
                <a:defRPr/>
              </a:pPr>
              <a:t>‹#›</a:t>
            </a:fld>
            <a:endParaRPr lang="ru-RU"/>
          </a:p>
        </p:txBody>
      </p:sp>
    </p:spTree>
  </p:cSld>
  <p:clrMapOvr>
    <a:masterClrMapping/>
  </p:clrMapOvr>
  <p:transition spd="med">
    <p:wheel spokes="8"/>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A1C2A100-2FFE-4BEF-BE9D-7E765B9DB36E}" type="slidenum">
              <a:rPr lang="ru-RU"/>
              <a:pPr>
                <a:defRPr/>
              </a:pPr>
              <a:t>‹#›</a:t>
            </a:fld>
            <a:endParaRPr lang="ru-RU"/>
          </a:p>
        </p:txBody>
      </p:sp>
    </p:spTree>
  </p:cSld>
  <p:clrMapOvr>
    <a:masterClrMapping/>
  </p:clrMapOvr>
  <p:transition spd="med">
    <p:wheel spokes="8"/>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808E1F38-BCE5-4CAA-9D1B-A93E24147C2E}" type="slidenum">
              <a:rPr lang="ru-RU"/>
              <a:pPr>
                <a:defRPr/>
              </a:pPr>
              <a:t>‹#›</a:t>
            </a:fld>
            <a:endParaRPr lang="ru-RU"/>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ru-RU"/>
          </a:p>
        </p:txBody>
      </p:sp>
      <p:sp>
        <p:nvSpPr>
          <p:cNvPr id="3" name="Rectangle 24"/>
          <p:cNvSpPr>
            <a:spLocks noGrp="1" noChangeArrowheads="1"/>
          </p:cNvSpPr>
          <p:nvPr>
            <p:ph type="ftr" sz="quarter" idx="11"/>
          </p:nvPr>
        </p:nvSpPr>
        <p:spPr>
          <a:ln/>
        </p:spPr>
        <p:txBody>
          <a:bodyPr/>
          <a:lstStyle>
            <a:lvl1pPr>
              <a:defRPr/>
            </a:lvl1pPr>
          </a:lstStyle>
          <a:p>
            <a:pPr>
              <a:defRPr/>
            </a:pPr>
            <a:endParaRPr lang="ru-RU"/>
          </a:p>
        </p:txBody>
      </p:sp>
      <p:sp>
        <p:nvSpPr>
          <p:cNvPr id="4" name="Rectangle 25"/>
          <p:cNvSpPr>
            <a:spLocks noGrp="1" noChangeArrowheads="1"/>
          </p:cNvSpPr>
          <p:nvPr>
            <p:ph type="sldNum" sz="quarter" idx="12"/>
          </p:nvPr>
        </p:nvSpPr>
        <p:spPr>
          <a:ln/>
        </p:spPr>
        <p:txBody>
          <a:bodyPr/>
          <a:lstStyle>
            <a:lvl1pPr>
              <a:defRPr/>
            </a:lvl1pPr>
          </a:lstStyle>
          <a:p>
            <a:pPr>
              <a:defRPr/>
            </a:pPr>
            <a:fld id="{51822521-3116-41DD-956A-A6D294E12768}" type="slidenum">
              <a:rPr lang="ru-RU"/>
              <a:pPr>
                <a:defRPr/>
              </a:pPr>
              <a:t>‹#›</a:t>
            </a:fld>
            <a:endParaRPr lang="ru-RU"/>
          </a:p>
        </p:txBody>
      </p:sp>
    </p:spTree>
  </p:cSld>
  <p:clrMapOvr>
    <a:masterClrMapping/>
  </p:clrMapOvr>
  <p:transition spd="med">
    <p:wheel spokes="8"/>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11300"/>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11300"/>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E1A09E74-A76D-4DA7-BC68-1DF2C05A6D8D}" type="slidenum">
              <a:rPr lang="ru-RU"/>
              <a:pPr>
                <a:defRPr/>
              </a:pPr>
              <a:t>‹#›</a:t>
            </a:fld>
            <a:endParaRPr lang="ru-RU"/>
          </a:p>
        </p:txBody>
      </p:sp>
    </p:spTree>
  </p:cSld>
  <p:clrMapOvr>
    <a:masterClrMapping/>
  </p:clrMapOvr>
  <p:transition spd="med">
    <p:wheel spokes="8"/>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8229600" cy="10810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E1C861CB-FE92-4988-B339-C21F1DCD6B1F}" type="slidenum">
              <a:rPr lang="ru-RU"/>
              <a:pPr>
                <a:defRPr/>
              </a:pPr>
              <a:t>‹#›</a:t>
            </a:fld>
            <a:endParaRPr lang="ru-RU"/>
          </a:p>
        </p:txBody>
      </p:sp>
    </p:spTree>
  </p:cSld>
  <p:clrMapOvr>
    <a:masterClrMapping/>
  </p:clrMapOvr>
  <p:transition spd="med">
    <p:wheel spokes="8"/>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3BA95418-D824-40E7-9D8E-DCD99D6B311A}" type="slidenum">
              <a:rPr lang="ru-RU"/>
              <a:pPr>
                <a:defRPr/>
              </a:pPr>
              <a:t>‹#›</a:t>
            </a:fld>
            <a:endParaRPr lang="ru-RU"/>
          </a:p>
        </p:txBody>
      </p:sp>
    </p:spTree>
  </p:cSld>
  <p:clrMapOvr>
    <a:masterClrMapping/>
  </p:clrMapOvr>
  <p:transition spd="med">
    <p:wheel spokes="8"/>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DEB359BD-89A0-4755-A629-1B46C2EA1532}" type="slidenum">
              <a:rPr lang="ru-RU"/>
              <a:pPr>
                <a:defRPr/>
              </a:pPr>
              <a:t>‹#›</a:t>
            </a:fld>
            <a:endParaRPr lang="ru-RU"/>
          </a:p>
        </p:txBody>
      </p:sp>
    </p:spTree>
  </p:cSld>
  <p:clrMapOvr>
    <a:masterClrMapping/>
  </p:clrMapOvr>
  <p:transition spd="med">
    <p:wheel spokes="8"/>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C317A76A-67BF-4D0E-AC14-295EAC089B09}" type="slidenum">
              <a:rPr lang="ru-RU"/>
              <a:pPr>
                <a:defRPr/>
              </a:pPr>
              <a:t>‹#›</a:t>
            </a:fld>
            <a:endParaRPr lang="ru-RU"/>
          </a:p>
        </p:txBody>
      </p:sp>
    </p:spTree>
  </p:cSld>
  <p:clrMapOvr>
    <a:masterClrMapping/>
  </p:clrMapOvr>
  <p:transition spd="med">
    <p:wheel spokes="8"/>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1D0B283E-AF92-4231-883B-921A21FAB42F}" type="slidenum">
              <a:rPr lang="ru-RU"/>
              <a:pPr>
                <a:defRPr/>
              </a:pPr>
              <a:t>‹#›</a:t>
            </a:fld>
            <a:endParaRPr lang="ru-RU"/>
          </a:p>
        </p:txBody>
      </p:sp>
    </p:spTree>
  </p:cSld>
  <p:clrMapOvr>
    <a:masterClrMapping/>
  </p:clrMapOvr>
  <p:transition spd="med">
    <p:wheel spokes="8"/>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E54504E1-EFF3-4F63-8DA8-28851910B226}" type="slidenum">
              <a:rPr lang="ru-RU"/>
              <a:pPr>
                <a:defRPr/>
              </a:pPr>
              <a:t>‹#›</a:t>
            </a:fld>
            <a:endParaRPr lang="ru-RU"/>
          </a:p>
        </p:txBody>
      </p:sp>
    </p:spTree>
  </p:cSld>
  <p:clrMapOvr>
    <a:masterClrMapping/>
  </p:clrMapOvr>
  <p:transition spd="med">
    <p:wheel spokes="8"/>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61938"/>
            <a:ext cx="2057400" cy="55308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61938"/>
            <a:ext cx="6019800" cy="55308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634982AF-8C41-47A6-9CE3-F02BCC539C37}" type="slidenum">
              <a:rPr lang="ru-RU"/>
              <a:pPr>
                <a:defRPr/>
              </a:pPr>
              <a:t>‹#›</a:t>
            </a:fld>
            <a:endParaRPr lang="ru-RU"/>
          </a:p>
        </p:txBody>
      </p:sp>
    </p:spTree>
  </p:cSld>
  <p:clrMapOvr>
    <a:masterClrMapping/>
  </p:clrMapOvr>
  <p:transition spd="med">
    <p:wheel spokes="8"/>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616575"/>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ru-RU"/>
            </a:p>
          </p:txBody>
        </p:sp>
      </p:grpSp>
      <p:sp>
        <p:nvSpPr>
          <p:cNvPr id="1101829" name="Rectangle 5"/>
          <p:cNvSpPr>
            <a:spLocks noGrp="1" noChangeArrowheads="1"/>
          </p:cNvSpPr>
          <p:nvPr>
            <p:ph type="subTitle" sz="quarter" idx="1"/>
          </p:nvPr>
        </p:nvSpPr>
        <p:spPr>
          <a:xfrm>
            <a:off x="1371600" y="3671888"/>
            <a:ext cx="6400800" cy="1655762"/>
          </a:xfrm>
        </p:spPr>
        <p:txBody>
          <a:bodyPr/>
          <a:lstStyle>
            <a:lvl1pPr marL="0" indent="0" algn="ctr">
              <a:buFont typeface="Wingdings" pitchFamily="2" charset="2"/>
              <a:buNone/>
              <a:defRPr/>
            </a:lvl1pPr>
          </a:lstStyle>
          <a:p>
            <a:r>
              <a:rPr lang="ru-RU"/>
              <a:t>Образец подзаголовка</a:t>
            </a:r>
          </a:p>
        </p:txBody>
      </p:sp>
      <p:sp>
        <p:nvSpPr>
          <p:cNvPr id="1101833" name="Rectangle 9"/>
          <p:cNvSpPr>
            <a:spLocks noGrp="1" noChangeArrowheads="1"/>
          </p:cNvSpPr>
          <p:nvPr>
            <p:ph type="ctrTitle" sz="quarter"/>
          </p:nvPr>
        </p:nvSpPr>
        <p:spPr>
          <a:xfrm>
            <a:off x="685800" y="1671638"/>
            <a:ext cx="7772400" cy="1639887"/>
          </a:xfrm>
        </p:spPr>
        <p:txBody>
          <a:bodyPr anchor="b" anchorCtr="1"/>
          <a:lstStyle>
            <a:lvl1pPr>
              <a:defRPr sz="5400"/>
            </a:lvl1pPr>
          </a:lstStyle>
          <a:p>
            <a:r>
              <a:rPr lang="ru-RU"/>
              <a:t>Образец заголовка</a:t>
            </a:r>
          </a:p>
        </p:txBody>
      </p:sp>
      <p:sp>
        <p:nvSpPr>
          <p:cNvPr id="7" name="Rectangle 6"/>
          <p:cNvSpPr>
            <a:spLocks noGrp="1" noChangeArrowheads="1"/>
          </p:cNvSpPr>
          <p:nvPr>
            <p:ph type="dt" sz="quarter" idx="10"/>
          </p:nvPr>
        </p:nvSpPr>
        <p:spPr/>
        <p:txBody>
          <a:bodyPr/>
          <a:lstStyle>
            <a:lvl1pPr>
              <a:defRPr/>
            </a:lvl1pPr>
          </a:lstStyle>
          <a:p>
            <a:pPr>
              <a:defRPr/>
            </a:pPr>
            <a:endParaRPr lang="ru-RU"/>
          </a:p>
        </p:txBody>
      </p:sp>
      <p:sp>
        <p:nvSpPr>
          <p:cNvPr id="8" name="Rectangle 7"/>
          <p:cNvSpPr>
            <a:spLocks noGrp="1" noChangeArrowheads="1"/>
          </p:cNvSpPr>
          <p:nvPr>
            <p:ph type="ftr" sz="quarter" idx="11"/>
          </p:nvPr>
        </p:nvSpPr>
        <p:spPr/>
        <p:txBody>
          <a:bodyPr/>
          <a:lstStyle>
            <a:lvl1pPr>
              <a:defRPr/>
            </a:lvl1pPr>
          </a:lstStyle>
          <a:p>
            <a:pPr>
              <a:defRPr/>
            </a:pPr>
            <a:endParaRPr lang="ru-RU"/>
          </a:p>
        </p:txBody>
      </p:sp>
      <p:sp>
        <p:nvSpPr>
          <p:cNvPr id="9" name="Rectangle 8"/>
          <p:cNvSpPr>
            <a:spLocks noGrp="1" noChangeArrowheads="1"/>
          </p:cNvSpPr>
          <p:nvPr>
            <p:ph type="sldNum" sz="quarter" idx="12"/>
          </p:nvPr>
        </p:nvSpPr>
        <p:spPr/>
        <p:txBody>
          <a:bodyPr/>
          <a:lstStyle>
            <a:lvl1pPr>
              <a:defRPr/>
            </a:lvl1pPr>
          </a:lstStyle>
          <a:p>
            <a:pPr>
              <a:defRPr/>
            </a:pPr>
            <a:fld id="{FBCCFBF8-7499-444B-97CE-FE736FBBEF36}" type="slidenum">
              <a:rPr lang="ru-RU"/>
              <a:pPr>
                <a:defRPr/>
              </a:pPr>
              <a:t>‹#›</a:t>
            </a:fld>
            <a:endParaRPr lang="ru-RU"/>
          </a:p>
        </p:txBody>
      </p:sp>
    </p:spTree>
  </p:cSld>
  <p:clrMapOvr>
    <a:masterClrMapping/>
  </p:clrMapOvr>
  <p:transition spd="med">
    <p:wheel spokes="8"/>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CEC8E7C5-7CF6-42C8-81FB-F43690AC5063}" type="slidenum">
              <a:rPr lang="ru-RU"/>
              <a:pPr>
                <a:defRPr/>
              </a:pPr>
              <a:t>‹#›</a:t>
            </a:fld>
            <a:endParaRPr lang="ru-RU"/>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FEC3B9DF-54E2-443F-9A18-1C3535876D3E}" type="slidenum">
              <a:rPr lang="ru-RU"/>
              <a:pPr>
                <a:defRPr/>
              </a:pPr>
              <a:t>‹#›</a:t>
            </a:fld>
            <a:endParaRPr lang="ru-RU"/>
          </a:p>
        </p:txBody>
      </p:sp>
    </p:spTree>
  </p:cSld>
  <p:clrMapOvr>
    <a:masterClrMapping/>
  </p:clrMapOvr>
  <p:transition spd="med">
    <p:wheel spokes="8"/>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BE21EB1C-9281-4604-9464-EDD7E034CBB7}" type="slidenum">
              <a:rPr lang="ru-RU"/>
              <a:pPr>
                <a:defRPr/>
              </a:pPr>
              <a:t>‹#›</a:t>
            </a:fld>
            <a:endParaRPr lang="ru-RU"/>
          </a:p>
        </p:txBody>
      </p:sp>
    </p:spTree>
  </p:cSld>
  <p:clrMapOvr>
    <a:masterClrMapping/>
  </p:clrMapOvr>
  <p:transition spd="med">
    <p:wheel spokes="8"/>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11300"/>
            <a:ext cx="40386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11300"/>
            <a:ext cx="40386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6F069ADC-E1C4-4D34-A287-21312A6EE943}" type="slidenum">
              <a:rPr lang="ru-RU"/>
              <a:pPr>
                <a:defRPr/>
              </a:pPr>
              <a:t>‹#›</a:t>
            </a:fld>
            <a:endParaRPr lang="ru-RU"/>
          </a:p>
        </p:txBody>
      </p:sp>
    </p:spTree>
  </p:cSld>
  <p:clrMapOvr>
    <a:masterClrMapping/>
  </p:clrMapOvr>
  <p:transition spd="med">
    <p:wheel spokes="8"/>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D0497BB8-E18F-45E3-9603-6199C9285946}" type="slidenum">
              <a:rPr lang="ru-RU"/>
              <a:pPr>
                <a:defRPr/>
              </a:pPr>
              <a:t>‹#›</a:t>
            </a:fld>
            <a:endParaRPr lang="ru-RU"/>
          </a:p>
        </p:txBody>
      </p:sp>
    </p:spTree>
  </p:cSld>
  <p:clrMapOvr>
    <a:masterClrMapping/>
  </p:clrMapOvr>
  <p:transition spd="med">
    <p:wheel spokes="8"/>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81AF7C5C-9E9B-49DC-98D0-81EE5A269759}" type="slidenum">
              <a:rPr lang="ru-RU"/>
              <a:pPr>
                <a:defRPr/>
              </a:pPr>
              <a:t>‹#›</a:t>
            </a:fld>
            <a:endParaRPr lang="ru-RU"/>
          </a:p>
        </p:txBody>
      </p:sp>
    </p:spTree>
  </p:cSld>
  <p:clrMapOvr>
    <a:masterClrMapping/>
  </p:clrMapOvr>
  <p:transition spd="med">
    <p:wheel spokes="8"/>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64B9C5D0-3462-4D9D-9A05-D28AC7DEA2E3}" type="slidenum">
              <a:rPr lang="ru-RU"/>
              <a:pPr>
                <a:defRPr/>
              </a:pPr>
              <a:t>‹#›</a:t>
            </a:fld>
            <a:endParaRPr lang="ru-RU"/>
          </a:p>
        </p:txBody>
      </p:sp>
    </p:spTree>
  </p:cSld>
  <p:clrMapOvr>
    <a:masterClrMapping/>
  </p:clrMapOvr>
  <p:transition spd="med">
    <p:wheel spokes="8"/>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BCF708B1-7C2B-4D01-8F28-E19178EF071F}" type="slidenum">
              <a:rPr lang="ru-RU"/>
              <a:pPr>
                <a:defRPr/>
              </a:pPr>
              <a:t>‹#›</a:t>
            </a:fld>
            <a:endParaRPr lang="ru-RU"/>
          </a:p>
        </p:txBody>
      </p:sp>
    </p:spTree>
  </p:cSld>
  <p:clrMapOvr>
    <a:masterClrMapping/>
  </p:clrMapOvr>
  <p:transition spd="med">
    <p:wheel spokes="8"/>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7EC3A511-77E6-4671-812C-CAB75AC496CF}" type="slidenum">
              <a:rPr lang="ru-RU"/>
              <a:pPr>
                <a:defRPr/>
              </a:pPr>
              <a:t>‹#›</a:t>
            </a:fld>
            <a:endParaRPr lang="ru-RU"/>
          </a:p>
        </p:txBody>
      </p:sp>
    </p:spTree>
  </p:cSld>
  <p:clrMapOvr>
    <a:masterClrMapping/>
  </p:clrMapOvr>
  <p:transition spd="med">
    <p:wheel spokes="8"/>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B9707C72-76CA-42B8-B247-482E868E3DE5}" type="slidenum">
              <a:rPr lang="ru-RU"/>
              <a:pPr>
                <a:defRPr/>
              </a:pPr>
              <a:t>‹#›</a:t>
            </a:fld>
            <a:endParaRPr lang="ru-RU"/>
          </a:p>
        </p:txBody>
      </p:sp>
    </p:spTree>
  </p:cSld>
  <p:clrMapOvr>
    <a:masterClrMapping/>
  </p:clrMapOvr>
  <p:transition spd="med">
    <p:wheel spokes="8"/>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58763"/>
            <a:ext cx="2057400" cy="55006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58763"/>
            <a:ext cx="6019800" cy="55006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3BA30F09-ABDA-40E1-8950-951E05E3630D}" type="slidenum">
              <a:rPr lang="ru-RU"/>
              <a:pPr>
                <a:defRPr/>
              </a:pPr>
              <a:t>‹#›</a:t>
            </a:fld>
            <a:endParaRPr lang="ru-RU"/>
          </a:p>
        </p:txBody>
      </p:sp>
    </p:spTree>
  </p:cSld>
  <p:clrMapOvr>
    <a:masterClrMapping/>
  </p:clrMapOvr>
  <p:transition spd="med">
    <p:wheel spokes="8"/>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238250"/>
            <a:ext cx="10429875" cy="5583238"/>
            <a:chOff x="-313" y="824"/>
            <a:chExt cx="6570" cy="3722"/>
          </a:xfrm>
        </p:grpSpPr>
        <p:sp>
          <p:nvSpPr>
            <p:cNvPr id="5" name="Rectangle 3"/>
            <p:cNvSpPr>
              <a:spLocks noChangeArrowheads="1"/>
            </p:cNvSpPr>
            <p:nvPr userDrawn="1"/>
          </p:nvSpPr>
          <p:spPr bwMode="hidden">
            <a:xfrm rot="20798144" flipV="1">
              <a:off x="-14" y="1032"/>
              <a:ext cx="1744" cy="5"/>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8" name="Rectangle 6"/>
            <p:cNvSpPr>
              <a:spLocks noChangeArrowheads="1"/>
            </p:cNvSpPr>
            <p:nvPr userDrawn="1"/>
          </p:nvSpPr>
          <p:spPr bwMode="hidden">
            <a:xfrm rot="20684206" flipV="1">
              <a:off x="-43" y="1283"/>
              <a:ext cx="2476" cy="4"/>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10" name="Rectangle 8"/>
            <p:cNvSpPr>
              <a:spLocks noChangeArrowheads="1"/>
            </p:cNvSpPr>
            <p:nvPr userDrawn="1"/>
          </p:nvSpPr>
          <p:spPr bwMode="hidden">
            <a:xfrm rot="20554235" flipV="1">
              <a:off x="-65" y="1524"/>
              <a:ext cx="3058" cy="5"/>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12" name="Rectangle 10"/>
            <p:cNvSpPr>
              <a:spLocks noChangeArrowheads="1"/>
            </p:cNvSpPr>
            <p:nvPr userDrawn="1"/>
          </p:nvSpPr>
          <p:spPr bwMode="hidden">
            <a:xfrm rot="20343219" flipV="1">
              <a:off x="-99" y="1863"/>
              <a:ext cx="3749" cy="4"/>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16" name="Rectangle 14"/>
            <p:cNvSpPr>
              <a:spLocks noChangeArrowheads="1"/>
            </p:cNvSpPr>
            <p:nvPr userDrawn="1"/>
          </p:nvSpPr>
          <p:spPr bwMode="hidden">
            <a:xfrm rot="19686284" flipV="1">
              <a:off x="9" y="2881"/>
              <a:ext cx="5401" cy="4"/>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19" name="Rectangle 17"/>
            <p:cNvSpPr>
              <a:spLocks noChangeArrowheads="1"/>
            </p:cNvSpPr>
            <p:nvPr userDrawn="1"/>
          </p:nvSpPr>
          <p:spPr bwMode="hidden">
            <a:xfrm rot="18603245" flipV="1">
              <a:off x="4053" y="3504"/>
              <a:ext cx="2078"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ru-RU">
                <a:latin typeface="Arial" charset="0"/>
              </a:endParaRPr>
            </a:p>
          </p:txBody>
        </p:sp>
        <p:sp>
          <p:nvSpPr>
            <p:cNvPr id="20" name="Rectangle 18"/>
            <p:cNvSpPr>
              <a:spLocks noChangeArrowheads="1"/>
            </p:cNvSpPr>
            <p:nvPr userDrawn="1"/>
          </p:nvSpPr>
          <p:spPr bwMode="hidden">
            <a:xfrm rot="39991575" flipH="1" flipV="1">
              <a:off x="5370"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ru-RU">
                <a:latin typeface="Arial"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ru-RU">
                <a:latin typeface="Arial" charset="0"/>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ru-RU">
                <a:latin typeface="Arial" charset="0"/>
              </a:endParaRPr>
            </a:p>
          </p:txBody>
        </p:sp>
        <p:sp>
          <p:nvSpPr>
            <p:cNvPr id="23" name="Rectangle 21"/>
            <p:cNvSpPr>
              <a:spLocks noChangeArrowheads="1"/>
            </p:cNvSpPr>
            <p:nvPr userDrawn="1"/>
          </p:nvSpPr>
          <p:spPr bwMode="hidden">
            <a:xfrm rot="1732981">
              <a:off x="-165" y="3624"/>
              <a:ext cx="2804" cy="5"/>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ru-RU">
                <a:latin typeface="Arial"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ru-RU">
                <a:latin typeface="Arial"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ru-RU">
                <a:latin typeface="Arial"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ru-RU">
                <a:latin typeface="Arial" charset="0"/>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ru-RU">
                <a:latin typeface="Arial"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ru-RU">
                <a:latin typeface="Arial"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ru-RU">
                <a:latin typeface="Arial" charset="0"/>
              </a:endParaRPr>
            </a:p>
          </p:txBody>
        </p:sp>
        <p:sp>
          <p:nvSpPr>
            <p:cNvPr id="31" name="Rectangle 29"/>
            <p:cNvSpPr>
              <a:spLocks noChangeArrowheads="1"/>
            </p:cNvSpPr>
            <p:nvPr userDrawn="1"/>
          </p:nvSpPr>
          <p:spPr bwMode="hidden">
            <a:xfrm rot="-20907336">
              <a:off x="1244" y="1377"/>
              <a:ext cx="4557" cy="4"/>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ru-RU">
                <a:latin typeface="Arial" charset="0"/>
              </a:endParaRPr>
            </a:p>
          </p:txBody>
        </p:sp>
        <p:sp>
          <p:nvSpPr>
            <p:cNvPr id="32" name="Rectangle 30"/>
            <p:cNvSpPr>
              <a:spLocks noChangeArrowheads="1"/>
            </p:cNvSpPr>
            <p:nvPr userDrawn="1"/>
          </p:nvSpPr>
          <p:spPr bwMode="hidden">
            <a:xfrm rot="655690" flipV="1">
              <a:off x="1487" y="1306"/>
              <a:ext cx="4314" cy="5"/>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34" name="Rectangle 32"/>
            <p:cNvSpPr>
              <a:spLocks noChangeArrowheads="1"/>
            </p:cNvSpPr>
            <p:nvPr userDrawn="1"/>
          </p:nvSpPr>
          <p:spPr bwMode="hidden">
            <a:xfrm rot="803987" flipV="1">
              <a:off x="611" y="1684"/>
              <a:ext cx="5204" cy="4"/>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36" name="Rectangle 34"/>
            <p:cNvSpPr>
              <a:spLocks noChangeArrowheads="1"/>
            </p:cNvSpPr>
            <p:nvPr userDrawn="1"/>
          </p:nvSpPr>
          <p:spPr bwMode="hidden">
            <a:xfrm rot="1169729" flipV="1">
              <a:off x="-174" y="2663"/>
              <a:ext cx="6104" cy="4"/>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ru-RU">
                <a:latin typeface="Arial"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46" name="Oval 44"/>
            <p:cNvSpPr>
              <a:spLocks noChangeArrowheads="1"/>
            </p:cNvSpPr>
            <p:nvPr/>
          </p:nvSpPr>
          <p:spPr bwMode="hidden">
            <a:xfrm>
              <a:off x="2401" y="2486"/>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48" name="Oval 46"/>
            <p:cNvSpPr>
              <a:spLocks noChangeArrowheads="1"/>
            </p:cNvSpPr>
            <p:nvPr/>
          </p:nvSpPr>
          <p:spPr bwMode="hidden">
            <a:xfrm>
              <a:off x="2254" y="2154"/>
              <a:ext cx="134" cy="5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50" name="Oval 48"/>
            <p:cNvSpPr>
              <a:spLocks noChangeArrowheads="1"/>
            </p:cNvSpPr>
            <p:nvPr/>
          </p:nvSpPr>
          <p:spPr bwMode="hidden">
            <a:xfrm>
              <a:off x="2812" y="1898"/>
              <a:ext cx="129" cy="6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51" name="Oval 49"/>
            <p:cNvSpPr>
              <a:spLocks noChangeArrowheads="1"/>
            </p:cNvSpPr>
            <p:nvPr/>
          </p:nvSpPr>
          <p:spPr bwMode="hidden">
            <a:xfrm>
              <a:off x="3721" y="1792"/>
              <a:ext cx="128" cy="5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ru-RU"/>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ru-RU"/>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57" name="Oval 55"/>
            <p:cNvSpPr>
              <a:spLocks noChangeArrowheads="1"/>
            </p:cNvSpPr>
            <p:nvPr/>
          </p:nvSpPr>
          <p:spPr bwMode="hidden">
            <a:xfrm>
              <a:off x="1863" y="2028"/>
              <a:ext cx="139" cy="5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58" name="Oval 56"/>
            <p:cNvSpPr>
              <a:spLocks noChangeArrowheads="1"/>
            </p:cNvSpPr>
            <p:nvPr/>
          </p:nvSpPr>
          <p:spPr bwMode="hidden">
            <a:xfrm>
              <a:off x="1513" y="2175"/>
              <a:ext cx="139" cy="5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60" name="Oval 58"/>
            <p:cNvSpPr>
              <a:spLocks noChangeArrowheads="1"/>
            </p:cNvSpPr>
            <p:nvPr/>
          </p:nvSpPr>
          <p:spPr bwMode="hidden">
            <a:xfrm>
              <a:off x="1154" y="2047"/>
              <a:ext cx="134" cy="59"/>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68" name="Oval 66"/>
            <p:cNvSpPr>
              <a:spLocks noChangeArrowheads="1"/>
            </p:cNvSpPr>
            <p:nvPr/>
          </p:nvSpPr>
          <p:spPr bwMode="hidden">
            <a:xfrm>
              <a:off x="798" y="1916"/>
              <a:ext cx="128" cy="6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70" name="Oval 68"/>
            <p:cNvSpPr>
              <a:spLocks noChangeArrowheads="1"/>
            </p:cNvSpPr>
            <p:nvPr/>
          </p:nvSpPr>
          <p:spPr bwMode="hidden">
            <a:xfrm>
              <a:off x="113" y="1901"/>
              <a:ext cx="128" cy="59"/>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76" name="Oval 74"/>
            <p:cNvSpPr>
              <a:spLocks noChangeArrowheads="1"/>
            </p:cNvSpPr>
            <p:nvPr/>
          </p:nvSpPr>
          <p:spPr bwMode="hidden">
            <a:xfrm>
              <a:off x="1747" y="1599"/>
              <a:ext cx="123" cy="5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77" name="Oval 75"/>
            <p:cNvSpPr>
              <a:spLocks noChangeArrowheads="1"/>
            </p:cNvSpPr>
            <p:nvPr/>
          </p:nvSpPr>
          <p:spPr bwMode="hidden">
            <a:xfrm>
              <a:off x="1385" y="1506"/>
              <a:ext cx="123" cy="5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83" name="Oval 81"/>
            <p:cNvSpPr>
              <a:spLocks noChangeArrowheads="1"/>
            </p:cNvSpPr>
            <p:nvPr/>
          </p:nvSpPr>
          <p:spPr bwMode="hidden">
            <a:xfrm>
              <a:off x="2684" y="1687"/>
              <a:ext cx="123" cy="5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85" name="Oval 83"/>
            <p:cNvSpPr>
              <a:spLocks noChangeArrowheads="1"/>
            </p:cNvSpPr>
            <p:nvPr/>
          </p:nvSpPr>
          <p:spPr bwMode="hidden">
            <a:xfrm>
              <a:off x="495" y="1597"/>
              <a:ext cx="123" cy="52"/>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86" name="Oval 84"/>
            <p:cNvSpPr>
              <a:spLocks noChangeArrowheads="1"/>
            </p:cNvSpPr>
            <p:nvPr/>
          </p:nvSpPr>
          <p:spPr bwMode="hidden">
            <a:xfrm>
              <a:off x="228" y="1508"/>
              <a:ext cx="123" cy="52"/>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90" name="Oval 88"/>
            <p:cNvSpPr>
              <a:spLocks noChangeArrowheads="1"/>
            </p:cNvSpPr>
            <p:nvPr/>
          </p:nvSpPr>
          <p:spPr bwMode="hidden">
            <a:xfrm>
              <a:off x="3270" y="1688"/>
              <a:ext cx="124" cy="5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91" name="Oval 89"/>
            <p:cNvSpPr>
              <a:spLocks noChangeArrowheads="1"/>
            </p:cNvSpPr>
            <p:nvPr/>
          </p:nvSpPr>
          <p:spPr bwMode="hidden">
            <a:xfrm>
              <a:off x="3453" y="1599"/>
              <a:ext cx="123" cy="5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92" name="Oval 90"/>
            <p:cNvSpPr>
              <a:spLocks noChangeArrowheads="1"/>
            </p:cNvSpPr>
            <p:nvPr/>
          </p:nvSpPr>
          <p:spPr bwMode="hidden">
            <a:xfrm>
              <a:off x="3651" y="1506"/>
              <a:ext cx="123" cy="5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99" name="Oval 97"/>
            <p:cNvSpPr>
              <a:spLocks noChangeArrowheads="1"/>
            </p:cNvSpPr>
            <p:nvPr/>
          </p:nvSpPr>
          <p:spPr bwMode="hidden">
            <a:xfrm>
              <a:off x="2604" y="2866"/>
              <a:ext cx="156"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00" name="Oval 98"/>
            <p:cNvSpPr>
              <a:spLocks noChangeArrowheads="1"/>
            </p:cNvSpPr>
            <p:nvPr/>
          </p:nvSpPr>
          <p:spPr bwMode="hidden">
            <a:xfrm>
              <a:off x="2907" y="2668"/>
              <a:ext cx="156" cy="86"/>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05" name="Oval 103"/>
            <p:cNvSpPr>
              <a:spLocks noChangeArrowheads="1"/>
            </p:cNvSpPr>
            <p:nvPr/>
          </p:nvSpPr>
          <p:spPr bwMode="hidden">
            <a:xfrm>
              <a:off x="3753" y="2159"/>
              <a:ext cx="134" cy="6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06" name="Oval 104"/>
            <p:cNvSpPr>
              <a:spLocks noChangeArrowheads="1"/>
            </p:cNvSpPr>
            <p:nvPr/>
          </p:nvSpPr>
          <p:spPr bwMode="hidden">
            <a:xfrm>
              <a:off x="4176" y="1898"/>
              <a:ext cx="128"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ru-RU"/>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ru-RU"/>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25" name="Oval 123"/>
            <p:cNvSpPr>
              <a:spLocks noChangeArrowheads="1"/>
            </p:cNvSpPr>
            <p:nvPr/>
          </p:nvSpPr>
          <p:spPr bwMode="hidden">
            <a:xfrm>
              <a:off x="4538" y="1365"/>
              <a:ext cx="106" cy="47"/>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27" name="Oval 125"/>
            <p:cNvSpPr>
              <a:spLocks noChangeArrowheads="1"/>
            </p:cNvSpPr>
            <p:nvPr/>
          </p:nvSpPr>
          <p:spPr bwMode="hidden">
            <a:xfrm>
              <a:off x="3992" y="1356"/>
              <a:ext cx="106" cy="4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28" name="Oval 126"/>
            <p:cNvSpPr>
              <a:spLocks noChangeArrowheads="1"/>
            </p:cNvSpPr>
            <p:nvPr/>
          </p:nvSpPr>
          <p:spPr bwMode="hidden">
            <a:xfrm>
              <a:off x="3466" y="1356"/>
              <a:ext cx="106" cy="43"/>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29" name="Oval 127"/>
            <p:cNvSpPr>
              <a:spLocks noChangeArrowheads="1"/>
            </p:cNvSpPr>
            <p:nvPr/>
          </p:nvSpPr>
          <p:spPr bwMode="hidden">
            <a:xfrm>
              <a:off x="2852" y="1228"/>
              <a:ext cx="106" cy="4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31" name="Oval 129"/>
            <p:cNvSpPr>
              <a:spLocks noChangeArrowheads="1"/>
            </p:cNvSpPr>
            <p:nvPr/>
          </p:nvSpPr>
          <p:spPr bwMode="hidden">
            <a:xfrm>
              <a:off x="2859" y="1045"/>
              <a:ext cx="106" cy="43"/>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32" name="Oval 130"/>
            <p:cNvSpPr>
              <a:spLocks noChangeArrowheads="1"/>
            </p:cNvSpPr>
            <p:nvPr/>
          </p:nvSpPr>
          <p:spPr bwMode="hidden">
            <a:xfrm>
              <a:off x="1942" y="1040"/>
              <a:ext cx="106" cy="4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34" name="Oval 132"/>
            <p:cNvSpPr>
              <a:spLocks noChangeArrowheads="1"/>
            </p:cNvSpPr>
            <p:nvPr/>
          </p:nvSpPr>
          <p:spPr bwMode="hidden">
            <a:xfrm>
              <a:off x="827" y="1350"/>
              <a:ext cx="106" cy="46"/>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35" name="Oval 133"/>
            <p:cNvSpPr>
              <a:spLocks noChangeArrowheads="1"/>
            </p:cNvSpPr>
            <p:nvPr/>
          </p:nvSpPr>
          <p:spPr bwMode="hidden">
            <a:xfrm>
              <a:off x="537" y="1428"/>
              <a:ext cx="106"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36" name="Oval 134"/>
            <p:cNvSpPr>
              <a:spLocks noChangeArrowheads="1"/>
            </p:cNvSpPr>
            <p:nvPr/>
          </p:nvSpPr>
          <p:spPr bwMode="hidden">
            <a:xfrm>
              <a:off x="635" y="1060"/>
              <a:ext cx="106" cy="46"/>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37" name="Oval 135"/>
            <p:cNvSpPr>
              <a:spLocks noChangeArrowheads="1"/>
            </p:cNvSpPr>
            <p:nvPr/>
          </p:nvSpPr>
          <p:spPr bwMode="hidden">
            <a:xfrm>
              <a:off x="1540" y="1050"/>
              <a:ext cx="106"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38" name="Oval 136"/>
            <p:cNvSpPr>
              <a:spLocks noChangeArrowheads="1"/>
            </p:cNvSpPr>
            <p:nvPr/>
          </p:nvSpPr>
          <p:spPr bwMode="hidden">
            <a:xfrm>
              <a:off x="1120" y="1063"/>
              <a:ext cx="105"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39" name="Oval 137"/>
            <p:cNvSpPr>
              <a:spLocks noChangeArrowheads="1"/>
            </p:cNvSpPr>
            <p:nvPr/>
          </p:nvSpPr>
          <p:spPr bwMode="hidden">
            <a:xfrm>
              <a:off x="4131" y="1284"/>
              <a:ext cx="111" cy="4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40" name="Oval 138"/>
            <p:cNvSpPr>
              <a:spLocks noChangeArrowheads="1"/>
            </p:cNvSpPr>
            <p:nvPr/>
          </p:nvSpPr>
          <p:spPr bwMode="hidden">
            <a:xfrm>
              <a:off x="3477" y="1163"/>
              <a:ext cx="112" cy="47"/>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41" name="Oval 139"/>
            <p:cNvSpPr>
              <a:spLocks noChangeArrowheads="1"/>
            </p:cNvSpPr>
            <p:nvPr/>
          </p:nvSpPr>
          <p:spPr bwMode="hidden">
            <a:xfrm>
              <a:off x="3315" y="1229"/>
              <a:ext cx="112" cy="43"/>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43" name="Oval 141"/>
            <p:cNvSpPr>
              <a:spLocks noChangeArrowheads="1"/>
            </p:cNvSpPr>
            <p:nvPr/>
          </p:nvSpPr>
          <p:spPr bwMode="hidden">
            <a:xfrm>
              <a:off x="2396" y="1050"/>
              <a:ext cx="112" cy="46"/>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44" name="Oval 142"/>
            <p:cNvSpPr>
              <a:spLocks noChangeArrowheads="1"/>
            </p:cNvSpPr>
            <p:nvPr/>
          </p:nvSpPr>
          <p:spPr bwMode="hidden">
            <a:xfrm>
              <a:off x="2769" y="1446"/>
              <a:ext cx="111" cy="42"/>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45" name="Oval 143"/>
            <p:cNvSpPr>
              <a:spLocks noChangeArrowheads="1"/>
            </p:cNvSpPr>
            <p:nvPr/>
          </p:nvSpPr>
          <p:spPr bwMode="hidden">
            <a:xfrm>
              <a:off x="2656" y="1294"/>
              <a:ext cx="112" cy="47"/>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46" name="Oval 144"/>
            <p:cNvSpPr>
              <a:spLocks noChangeArrowheads="1"/>
            </p:cNvSpPr>
            <p:nvPr/>
          </p:nvSpPr>
          <p:spPr bwMode="hidden">
            <a:xfrm>
              <a:off x="2501" y="1159"/>
              <a:ext cx="111" cy="43"/>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47" name="Oval 145"/>
            <p:cNvSpPr>
              <a:spLocks noChangeArrowheads="1"/>
            </p:cNvSpPr>
            <p:nvPr/>
          </p:nvSpPr>
          <p:spPr bwMode="hidden">
            <a:xfrm>
              <a:off x="2222" y="1101"/>
              <a:ext cx="112" cy="42"/>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48" name="Oval 146"/>
            <p:cNvSpPr>
              <a:spLocks noChangeArrowheads="1"/>
            </p:cNvSpPr>
            <p:nvPr/>
          </p:nvSpPr>
          <p:spPr bwMode="hidden">
            <a:xfrm>
              <a:off x="2029" y="1162"/>
              <a:ext cx="111" cy="47"/>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49" name="Oval 147"/>
            <p:cNvSpPr>
              <a:spLocks noChangeArrowheads="1"/>
            </p:cNvSpPr>
            <p:nvPr/>
          </p:nvSpPr>
          <p:spPr bwMode="hidden">
            <a:xfrm>
              <a:off x="1875" y="1356"/>
              <a:ext cx="112" cy="43"/>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50" name="Oval 148"/>
            <p:cNvSpPr>
              <a:spLocks noChangeArrowheads="1"/>
            </p:cNvSpPr>
            <p:nvPr/>
          </p:nvSpPr>
          <p:spPr bwMode="hidden">
            <a:xfrm>
              <a:off x="1809" y="1223"/>
              <a:ext cx="111" cy="46"/>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51" name="Oval 149"/>
            <p:cNvSpPr>
              <a:spLocks noChangeArrowheads="1"/>
            </p:cNvSpPr>
            <p:nvPr/>
          </p:nvSpPr>
          <p:spPr bwMode="hidden">
            <a:xfrm>
              <a:off x="1738" y="1098"/>
              <a:ext cx="112"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52" name="Oval 150"/>
            <p:cNvSpPr>
              <a:spLocks noChangeArrowheads="1"/>
            </p:cNvSpPr>
            <p:nvPr/>
          </p:nvSpPr>
          <p:spPr bwMode="hidden">
            <a:xfrm>
              <a:off x="1583" y="1289"/>
              <a:ext cx="112" cy="47"/>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53" name="Oval 151"/>
            <p:cNvSpPr>
              <a:spLocks noChangeArrowheads="1"/>
            </p:cNvSpPr>
            <p:nvPr/>
          </p:nvSpPr>
          <p:spPr bwMode="hidden">
            <a:xfrm>
              <a:off x="1379" y="1343"/>
              <a:ext cx="112" cy="47"/>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54" name="Oval 152"/>
            <p:cNvSpPr>
              <a:spLocks noChangeArrowheads="1"/>
            </p:cNvSpPr>
            <p:nvPr/>
          </p:nvSpPr>
          <p:spPr bwMode="hidden">
            <a:xfrm>
              <a:off x="1529" y="1156"/>
              <a:ext cx="112"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55" name="Oval 153"/>
            <p:cNvSpPr>
              <a:spLocks noChangeArrowheads="1"/>
            </p:cNvSpPr>
            <p:nvPr/>
          </p:nvSpPr>
          <p:spPr bwMode="hidden">
            <a:xfrm>
              <a:off x="1294" y="1222"/>
              <a:ext cx="112" cy="4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57" name="Oval 155"/>
            <p:cNvSpPr>
              <a:spLocks noChangeArrowheads="1"/>
            </p:cNvSpPr>
            <p:nvPr/>
          </p:nvSpPr>
          <p:spPr bwMode="hidden">
            <a:xfrm>
              <a:off x="1082" y="1166"/>
              <a:ext cx="111" cy="4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58" name="Oval 156"/>
            <p:cNvSpPr>
              <a:spLocks noChangeArrowheads="1"/>
            </p:cNvSpPr>
            <p:nvPr/>
          </p:nvSpPr>
          <p:spPr bwMode="hidden">
            <a:xfrm>
              <a:off x="877" y="1121"/>
              <a:ext cx="112"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59" name="Oval 157"/>
            <p:cNvSpPr>
              <a:spLocks noChangeArrowheads="1"/>
            </p:cNvSpPr>
            <p:nvPr/>
          </p:nvSpPr>
          <p:spPr bwMode="hidden">
            <a:xfrm>
              <a:off x="875" y="1216"/>
              <a:ext cx="111" cy="4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61" name="Oval 159"/>
            <p:cNvSpPr>
              <a:spLocks noChangeArrowheads="1"/>
            </p:cNvSpPr>
            <p:nvPr/>
          </p:nvSpPr>
          <p:spPr bwMode="hidden">
            <a:xfrm>
              <a:off x="411" y="1232"/>
              <a:ext cx="111" cy="42"/>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62" name="Oval 160"/>
            <p:cNvSpPr>
              <a:spLocks noChangeArrowheads="1"/>
            </p:cNvSpPr>
            <p:nvPr/>
          </p:nvSpPr>
          <p:spPr bwMode="hidden">
            <a:xfrm>
              <a:off x="434" y="1100"/>
              <a:ext cx="112" cy="42"/>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65" name="Oval 163"/>
            <p:cNvSpPr>
              <a:spLocks noChangeArrowheads="1"/>
            </p:cNvSpPr>
            <p:nvPr/>
          </p:nvSpPr>
          <p:spPr bwMode="hidden">
            <a:xfrm>
              <a:off x="1341" y="1013"/>
              <a:ext cx="101" cy="3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68" name="Oval 166"/>
            <p:cNvSpPr>
              <a:spLocks noChangeArrowheads="1"/>
            </p:cNvSpPr>
            <p:nvPr/>
          </p:nvSpPr>
          <p:spPr bwMode="hidden">
            <a:xfrm>
              <a:off x="2320" y="941"/>
              <a:ext cx="101" cy="3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69" name="Oval 167"/>
            <p:cNvSpPr>
              <a:spLocks noChangeArrowheads="1"/>
            </p:cNvSpPr>
            <p:nvPr/>
          </p:nvSpPr>
          <p:spPr bwMode="hidden">
            <a:xfrm>
              <a:off x="2601" y="995"/>
              <a:ext cx="101" cy="3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72" name="Oval 170"/>
            <p:cNvSpPr>
              <a:spLocks noChangeArrowheads="1"/>
            </p:cNvSpPr>
            <p:nvPr/>
          </p:nvSpPr>
          <p:spPr bwMode="hidden">
            <a:xfrm>
              <a:off x="3619" y="1286"/>
              <a:ext cx="112" cy="5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74" name="Oval 172"/>
            <p:cNvSpPr>
              <a:spLocks noChangeArrowheads="1"/>
            </p:cNvSpPr>
            <p:nvPr/>
          </p:nvSpPr>
          <p:spPr bwMode="hidden">
            <a:xfrm>
              <a:off x="2134" y="908"/>
              <a:ext cx="79" cy="3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75" name="Oval 173"/>
            <p:cNvSpPr>
              <a:spLocks noChangeArrowheads="1"/>
            </p:cNvSpPr>
            <p:nvPr/>
          </p:nvSpPr>
          <p:spPr bwMode="hidden">
            <a:xfrm>
              <a:off x="1264" y="908"/>
              <a:ext cx="79" cy="3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76" name="Oval 174"/>
            <p:cNvSpPr>
              <a:spLocks noChangeArrowheads="1"/>
            </p:cNvSpPr>
            <p:nvPr/>
          </p:nvSpPr>
          <p:spPr bwMode="hidden">
            <a:xfrm>
              <a:off x="1471" y="870"/>
              <a:ext cx="79" cy="3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78" name="Oval 176"/>
            <p:cNvSpPr>
              <a:spLocks noChangeArrowheads="1"/>
            </p:cNvSpPr>
            <p:nvPr/>
          </p:nvSpPr>
          <p:spPr bwMode="hidden">
            <a:xfrm>
              <a:off x="1918" y="870"/>
              <a:ext cx="84" cy="3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80" name="Oval 178"/>
            <p:cNvSpPr>
              <a:spLocks noChangeArrowheads="1"/>
            </p:cNvSpPr>
            <p:nvPr/>
          </p:nvSpPr>
          <p:spPr bwMode="hidden">
            <a:xfrm>
              <a:off x="1913" y="957"/>
              <a:ext cx="95"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81" name="Oval 179"/>
            <p:cNvSpPr>
              <a:spLocks noChangeArrowheads="1"/>
            </p:cNvSpPr>
            <p:nvPr/>
          </p:nvSpPr>
          <p:spPr bwMode="hidden">
            <a:xfrm>
              <a:off x="1541" y="962"/>
              <a:ext cx="89" cy="4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82" name="Oval 180"/>
            <p:cNvSpPr>
              <a:spLocks noChangeArrowheads="1"/>
            </p:cNvSpPr>
            <p:nvPr/>
          </p:nvSpPr>
          <p:spPr bwMode="hidden">
            <a:xfrm>
              <a:off x="1076" y="953"/>
              <a:ext cx="101"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85" name="Oval 183"/>
            <p:cNvSpPr>
              <a:spLocks noChangeArrowheads="1"/>
            </p:cNvSpPr>
            <p:nvPr/>
          </p:nvSpPr>
          <p:spPr bwMode="hidden">
            <a:xfrm>
              <a:off x="3238" y="3120"/>
              <a:ext cx="168" cy="9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ru-RU"/>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93" name="Oval 191"/>
            <p:cNvSpPr>
              <a:spLocks noChangeArrowheads="1"/>
            </p:cNvSpPr>
            <p:nvPr/>
          </p:nvSpPr>
          <p:spPr bwMode="hidden">
            <a:xfrm>
              <a:off x="4863" y="1920"/>
              <a:ext cx="128" cy="5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94" name="Oval 192"/>
            <p:cNvSpPr>
              <a:spLocks noChangeArrowheads="1"/>
            </p:cNvSpPr>
            <p:nvPr/>
          </p:nvSpPr>
          <p:spPr bwMode="hidden">
            <a:xfrm>
              <a:off x="5009" y="1807"/>
              <a:ext cx="128"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ru-RU"/>
            </a:p>
          </p:txBody>
        </p:sp>
        <p:sp>
          <p:nvSpPr>
            <p:cNvPr id="196" name="Oval 194"/>
            <p:cNvSpPr>
              <a:spLocks noChangeArrowheads="1"/>
            </p:cNvSpPr>
            <p:nvPr/>
          </p:nvSpPr>
          <p:spPr bwMode="hidden">
            <a:xfrm>
              <a:off x="5277" y="1613"/>
              <a:ext cx="124" cy="52"/>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ru-RU"/>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ru-RU"/>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ru-RU"/>
            </a:p>
          </p:txBody>
        </p:sp>
        <p:sp>
          <p:nvSpPr>
            <p:cNvPr id="201" name="Oval 199"/>
            <p:cNvSpPr>
              <a:spLocks noChangeArrowheads="1"/>
            </p:cNvSpPr>
            <p:nvPr/>
          </p:nvSpPr>
          <p:spPr bwMode="hidden">
            <a:xfrm>
              <a:off x="4491" y="4049"/>
              <a:ext cx="196" cy="107"/>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ru-RU"/>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ru-RU"/>
            </a:p>
          </p:txBody>
        </p:sp>
        <p:sp>
          <p:nvSpPr>
            <p:cNvPr id="205" name="Oval 203"/>
            <p:cNvSpPr>
              <a:spLocks noChangeArrowheads="1"/>
            </p:cNvSpPr>
            <p:nvPr/>
          </p:nvSpPr>
          <p:spPr bwMode="hidden">
            <a:xfrm>
              <a:off x="4553" y="2873"/>
              <a:ext cx="156" cy="8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ru-RU"/>
            </a:p>
          </p:txBody>
        </p:sp>
        <p:sp>
          <p:nvSpPr>
            <p:cNvPr id="208" name="Oval 206"/>
            <p:cNvSpPr>
              <a:spLocks noChangeArrowheads="1"/>
            </p:cNvSpPr>
            <p:nvPr/>
          </p:nvSpPr>
          <p:spPr bwMode="hidden">
            <a:xfrm>
              <a:off x="4772" y="2673"/>
              <a:ext cx="156" cy="8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09" name="Oval 207"/>
            <p:cNvSpPr>
              <a:spLocks noChangeArrowheads="1"/>
            </p:cNvSpPr>
            <p:nvPr/>
          </p:nvSpPr>
          <p:spPr bwMode="hidden">
            <a:xfrm>
              <a:off x="4966" y="2488"/>
              <a:ext cx="156" cy="8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12" name="Oval 210"/>
            <p:cNvSpPr>
              <a:spLocks noChangeArrowheads="1"/>
            </p:cNvSpPr>
            <p:nvPr/>
          </p:nvSpPr>
          <p:spPr bwMode="hidden">
            <a:xfrm>
              <a:off x="5318" y="2176"/>
              <a:ext cx="134" cy="59"/>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ru-RU"/>
            </a:p>
          </p:txBody>
        </p:sp>
        <p:sp>
          <p:nvSpPr>
            <p:cNvPr id="214" name="Oval 212"/>
            <p:cNvSpPr>
              <a:spLocks noChangeArrowheads="1"/>
            </p:cNvSpPr>
            <p:nvPr/>
          </p:nvSpPr>
          <p:spPr bwMode="hidden">
            <a:xfrm>
              <a:off x="5689" y="1811"/>
              <a:ext cx="128" cy="59"/>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ru-RU"/>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ru-RU"/>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219" name="Oval 217"/>
            <p:cNvSpPr>
              <a:spLocks noChangeArrowheads="1"/>
            </p:cNvSpPr>
            <p:nvPr/>
          </p:nvSpPr>
          <p:spPr bwMode="hidden">
            <a:xfrm>
              <a:off x="5624" y="4011"/>
              <a:ext cx="201" cy="107"/>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ru-RU"/>
            </a:p>
          </p:txBody>
        </p:sp>
      </p:grpSp>
      <p:sp>
        <p:nvSpPr>
          <p:cNvPr id="1119450" name="Rectangle 218"/>
          <p:cNvSpPr>
            <a:spLocks noGrp="1" noChangeArrowheads="1"/>
          </p:cNvSpPr>
          <p:nvPr>
            <p:ph type="ctrTitle" sz="quarter"/>
          </p:nvPr>
        </p:nvSpPr>
        <p:spPr>
          <a:xfrm>
            <a:off x="685800" y="1743075"/>
            <a:ext cx="7772400" cy="1641475"/>
          </a:xfrm>
        </p:spPr>
        <p:txBody>
          <a:bodyPr anchor="b" anchorCtr="1"/>
          <a:lstStyle>
            <a:lvl1pPr>
              <a:defRPr sz="5400"/>
            </a:lvl1pPr>
          </a:lstStyle>
          <a:p>
            <a:r>
              <a:rPr lang="ru-RU"/>
              <a:t>Образец заголовка</a:t>
            </a:r>
          </a:p>
        </p:txBody>
      </p:sp>
      <p:sp>
        <p:nvSpPr>
          <p:cNvPr id="1119451" name="Rectangle 219"/>
          <p:cNvSpPr>
            <a:spLocks noGrp="1" noChangeArrowheads="1"/>
          </p:cNvSpPr>
          <p:nvPr>
            <p:ph type="subTitle" sz="quarter" idx="1"/>
          </p:nvPr>
        </p:nvSpPr>
        <p:spPr>
          <a:xfrm>
            <a:off x="1371600" y="3671888"/>
            <a:ext cx="6400800" cy="1655762"/>
          </a:xfrm>
        </p:spPr>
        <p:txBody>
          <a:bodyPr/>
          <a:lstStyle>
            <a:lvl1pPr marL="0" indent="0" algn="ctr">
              <a:buFont typeface="Wingdings" pitchFamily="2" charset="2"/>
              <a:buNone/>
              <a:defRPr/>
            </a:lvl1pPr>
          </a:lstStyle>
          <a:p>
            <a:r>
              <a:rPr lang="ru-RU"/>
              <a:t>Образец подзаголовка</a:t>
            </a:r>
          </a:p>
        </p:txBody>
      </p:sp>
      <p:sp>
        <p:nvSpPr>
          <p:cNvPr id="220" name="Rectangle 220"/>
          <p:cNvSpPr>
            <a:spLocks noGrp="1" noChangeArrowheads="1"/>
          </p:cNvSpPr>
          <p:nvPr>
            <p:ph type="dt" sz="quarter" idx="10"/>
          </p:nvPr>
        </p:nvSpPr>
        <p:spPr/>
        <p:txBody>
          <a:bodyPr/>
          <a:lstStyle>
            <a:lvl1pPr>
              <a:defRPr/>
            </a:lvl1pPr>
          </a:lstStyle>
          <a:p>
            <a:pPr>
              <a:defRPr/>
            </a:pPr>
            <a:endParaRPr lang="ru-RU"/>
          </a:p>
        </p:txBody>
      </p:sp>
      <p:sp>
        <p:nvSpPr>
          <p:cNvPr id="221" name="Rectangle 221"/>
          <p:cNvSpPr>
            <a:spLocks noGrp="1" noChangeArrowheads="1"/>
          </p:cNvSpPr>
          <p:nvPr>
            <p:ph type="ftr" sz="quarter" idx="11"/>
          </p:nvPr>
        </p:nvSpPr>
        <p:spPr>
          <a:xfrm>
            <a:off x="3124200" y="5903913"/>
            <a:ext cx="2895600" cy="431800"/>
          </a:xfrm>
        </p:spPr>
        <p:txBody>
          <a:bodyPr/>
          <a:lstStyle>
            <a:lvl1pPr>
              <a:defRPr/>
            </a:lvl1pPr>
          </a:lstStyle>
          <a:p>
            <a:pPr>
              <a:defRPr/>
            </a:pPr>
            <a:endParaRPr lang="ru-RU"/>
          </a:p>
        </p:txBody>
      </p:sp>
      <p:sp>
        <p:nvSpPr>
          <p:cNvPr id="222" name="Rectangle 222"/>
          <p:cNvSpPr>
            <a:spLocks noGrp="1" noChangeArrowheads="1"/>
          </p:cNvSpPr>
          <p:nvPr>
            <p:ph type="sldNum" sz="quarter" idx="12"/>
          </p:nvPr>
        </p:nvSpPr>
        <p:spPr/>
        <p:txBody>
          <a:bodyPr/>
          <a:lstStyle>
            <a:lvl1pPr>
              <a:defRPr/>
            </a:lvl1pPr>
          </a:lstStyle>
          <a:p>
            <a:pPr>
              <a:defRPr/>
            </a:pPr>
            <a:fld id="{25CC0CE8-E438-440D-B461-9D65B7083366}"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66E0C18C-492D-4CB9-AAE3-A04CC2643D2C}" type="slidenum">
              <a:rPr lang="ru-RU"/>
              <a:pPr>
                <a:defRPr/>
              </a:pPr>
              <a:t>‹#›</a:t>
            </a:fld>
            <a:endParaRPr lang="ru-RU"/>
          </a:p>
        </p:txBody>
      </p:sp>
    </p:spTree>
  </p:cSld>
  <p:clrMapOvr>
    <a:masterClrMapping/>
  </p:clrMapOvr>
  <p:transition spd="med">
    <p:wheel spokes="8"/>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18"/>
          <p:cNvSpPr>
            <a:spLocks noGrp="1" noChangeArrowheads="1"/>
          </p:cNvSpPr>
          <p:nvPr>
            <p:ph type="sldNum" sz="quarter" idx="10"/>
          </p:nvPr>
        </p:nvSpPr>
        <p:spPr>
          <a:ln/>
        </p:spPr>
        <p:txBody>
          <a:bodyPr/>
          <a:lstStyle>
            <a:lvl1pPr>
              <a:defRPr/>
            </a:lvl1pPr>
          </a:lstStyle>
          <a:p>
            <a:pPr>
              <a:defRPr/>
            </a:pPr>
            <a:fld id="{681E6DC5-25EC-4734-980C-CFD83C7CB83A}" type="slidenum">
              <a:rPr lang="ru-RU"/>
              <a:pPr>
                <a:defRPr/>
              </a:pPr>
              <a:t>‹#›</a:t>
            </a:fld>
            <a:endParaRPr lang="ru-RU"/>
          </a:p>
        </p:txBody>
      </p:sp>
      <p:sp>
        <p:nvSpPr>
          <p:cNvPr id="5" name="Rectangle 219"/>
          <p:cNvSpPr>
            <a:spLocks noGrp="1" noChangeArrowheads="1"/>
          </p:cNvSpPr>
          <p:nvPr>
            <p:ph type="dt" sz="half" idx="11"/>
          </p:nvPr>
        </p:nvSpPr>
        <p:spPr>
          <a:ln/>
        </p:spPr>
        <p:txBody>
          <a:bodyPr/>
          <a:lstStyle>
            <a:lvl1pPr>
              <a:defRPr/>
            </a:lvl1pPr>
          </a:lstStyle>
          <a:p>
            <a:pPr>
              <a:defRPr/>
            </a:pPr>
            <a:endParaRPr lang="ru-RU"/>
          </a:p>
        </p:txBody>
      </p:sp>
      <p:sp>
        <p:nvSpPr>
          <p:cNvPr id="6" name="Rectangle 220"/>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164013"/>
            <a:ext cx="7772400" cy="12874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746375"/>
            <a:ext cx="777240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18"/>
          <p:cNvSpPr>
            <a:spLocks noGrp="1" noChangeArrowheads="1"/>
          </p:cNvSpPr>
          <p:nvPr>
            <p:ph type="sldNum" sz="quarter" idx="10"/>
          </p:nvPr>
        </p:nvSpPr>
        <p:spPr>
          <a:ln/>
        </p:spPr>
        <p:txBody>
          <a:bodyPr/>
          <a:lstStyle>
            <a:lvl1pPr>
              <a:defRPr/>
            </a:lvl1pPr>
          </a:lstStyle>
          <a:p>
            <a:pPr>
              <a:defRPr/>
            </a:pPr>
            <a:fld id="{2015585D-ED94-4BBA-BEA8-A10CC5E31902}" type="slidenum">
              <a:rPr lang="ru-RU"/>
              <a:pPr>
                <a:defRPr/>
              </a:pPr>
              <a:t>‹#›</a:t>
            </a:fld>
            <a:endParaRPr lang="ru-RU"/>
          </a:p>
        </p:txBody>
      </p:sp>
      <p:sp>
        <p:nvSpPr>
          <p:cNvPr id="5" name="Rectangle 219"/>
          <p:cNvSpPr>
            <a:spLocks noGrp="1" noChangeArrowheads="1"/>
          </p:cNvSpPr>
          <p:nvPr>
            <p:ph type="dt" sz="half" idx="11"/>
          </p:nvPr>
        </p:nvSpPr>
        <p:spPr>
          <a:ln/>
        </p:spPr>
        <p:txBody>
          <a:bodyPr/>
          <a:lstStyle>
            <a:lvl1pPr>
              <a:defRPr/>
            </a:lvl1pPr>
          </a:lstStyle>
          <a:p>
            <a:pPr>
              <a:defRPr/>
            </a:pPr>
            <a:endParaRPr lang="ru-RU"/>
          </a:p>
        </p:txBody>
      </p:sp>
      <p:sp>
        <p:nvSpPr>
          <p:cNvPr id="6" name="Rectangle 220"/>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11300"/>
            <a:ext cx="4038600" cy="4284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11300"/>
            <a:ext cx="4038600" cy="4284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18"/>
          <p:cNvSpPr>
            <a:spLocks noGrp="1" noChangeArrowheads="1"/>
          </p:cNvSpPr>
          <p:nvPr>
            <p:ph type="sldNum" sz="quarter" idx="10"/>
          </p:nvPr>
        </p:nvSpPr>
        <p:spPr>
          <a:ln/>
        </p:spPr>
        <p:txBody>
          <a:bodyPr/>
          <a:lstStyle>
            <a:lvl1pPr>
              <a:defRPr/>
            </a:lvl1pPr>
          </a:lstStyle>
          <a:p>
            <a:pPr>
              <a:defRPr/>
            </a:pPr>
            <a:fld id="{155E7CD2-28F6-4F24-A777-7535859B9304}" type="slidenum">
              <a:rPr lang="ru-RU"/>
              <a:pPr>
                <a:defRPr/>
              </a:pPr>
              <a:t>‹#›</a:t>
            </a:fld>
            <a:endParaRPr lang="ru-RU"/>
          </a:p>
        </p:txBody>
      </p:sp>
      <p:sp>
        <p:nvSpPr>
          <p:cNvPr id="6" name="Rectangle 219"/>
          <p:cNvSpPr>
            <a:spLocks noGrp="1" noChangeArrowheads="1"/>
          </p:cNvSpPr>
          <p:nvPr>
            <p:ph type="dt" sz="half" idx="11"/>
          </p:nvPr>
        </p:nvSpPr>
        <p:spPr>
          <a:ln/>
        </p:spPr>
        <p:txBody>
          <a:bodyPr/>
          <a:lstStyle>
            <a:lvl1pPr>
              <a:defRPr/>
            </a:lvl1pPr>
          </a:lstStyle>
          <a:p>
            <a:pPr>
              <a:defRPr/>
            </a:pPr>
            <a:endParaRPr lang="ru-RU"/>
          </a:p>
        </p:txBody>
      </p:sp>
      <p:sp>
        <p:nvSpPr>
          <p:cNvPr id="7" name="Rectangle 220"/>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450975"/>
            <a:ext cx="404018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055813"/>
            <a:ext cx="404018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450975"/>
            <a:ext cx="4041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055813"/>
            <a:ext cx="4041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18"/>
          <p:cNvSpPr>
            <a:spLocks noGrp="1" noChangeArrowheads="1"/>
          </p:cNvSpPr>
          <p:nvPr>
            <p:ph type="sldNum" sz="quarter" idx="10"/>
          </p:nvPr>
        </p:nvSpPr>
        <p:spPr>
          <a:ln/>
        </p:spPr>
        <p:txBody>
          <a:bodyPr/>
          <a:lstStyle>
            <a:lvl1pPr>
              <a:defRPr/>
            </a:lvl1pPr>
          </a:lstStyle>
          <a:p>
            <a:pPr>
              <a:defRPr/>
            </a:pPr>
            <a:fld id="{6AB4311C-4C9D-461B-85A6-9EC7A75DF00A}" type="slidenum">
              <a:rPr lang="ru-RU"/>
              <a:pPr>
                <a:defRPr/>
              </a:pPr>
              <a:t>‹#›</a:t>
            </a:fld>
            <a:endParaRPr lang="ru-RU"/>
          </a:p>
        </p:txBody>
      </p:sp>
      <p:sp>
        <p:nvSpPr>
          <p:cNvPr id="8" name="Rectangle 219"/>
          <p:cNvSpPr>
            <a:spLocks noGrp="1" noChangeArrowheads="1"/>
          </p:cNvSpPr>
          <p:nvPr>
            <p:ph type="dt" sz="half" idx="11"/>
          </p:nvPr>
        </p:nvSpPr>
        <p:spPr>
          <a:ln/>
        </p:spPr>
        <p:txBody>
          <a:bodyPr/>
          <a:lstStyle>
            <a:lvl1pPr>
              <a:defRPr/>
            </a:lvl1pPr>
          </a:lstStyle>
          <a:p>
            <a:pPr>
              <a:defRPr/>
            </a:pPr>
            <a:endParaRPr lang="ru-RU"/>
          </a:p>
        </p:txBody>
      </p:sp>
      <p:sp>
        <p:nvSpPr>
          <p:cNvPr id="9" name="Rectangle 220"/>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18"/>
          <p:cNvSpPr>
            <a:spLocks noGrp="1" noChangeArrowheads="1"/>
          </p:cNvSpPr>
          <p:nvPr>
            <p:ph type="sldNum" sz="quarter" idx="10"/>
          </p:nvPr>
        </p:nvSpPr>
        <p:spPr>
          <a:ln/>
        </p:spPr>
        <p:txBody>
          <a:bodyPr/>
          <a:lstStyle>
            <a:lvl1pPr>
              <a:defRPr/>
            </a:lvl1pPr>
          </a:lstStyle>
          <a:p>
            <a:pPr>
              <a:defRPr/>
            </a:pPr>
            <a:fld id="{F43F960D-6078-43EF-A284-0FE6EBA99463}" type="slidenum">
              <a:rPr lang="ru-RU"/>
              <a:pPr>
                <a:defRPr/>
              </a:pPr>
              <a:t>‹#›</a:t>
            </a:fld>
            <a:endParaRPr lang="ru-RU"/>
          </a:p>
        </p:txBody>
      </p:sp>
      <p:sp>
        <p:nvSpPr>
          <p:cNvPr id="4" name="Rectangle 219"/>
          <p:cNvSpPr>
            <a:spLocks noGrp="1" noChangeArrowheads="1"/>
          </p:cNvSpPr>
          <p:nvPr>
            <p:ph type="dt" sz="half" idx="11"/>
          </p:nvPr>
        </p:nvSpPr>
        <p:spPr>
          <a:ln/>
        </p:spPr>
        <p:txBody>
          <a:bodyPr/>
          <a:lstStyle>
            <a:lvl1pPr>
              <a:defRPr/>
            </a:lvl1pPr>
          </a:lstStyle>
          <a:p>
            <a:pPr>
              <a:defRPr/>
            </a:pPr>
            <a:endParaRPr lang="ru-RU"/>
          </a:p>
        </p:txBody>
      </p:sp>
      <p:sp>
        <p:nvSpPr>
          <p:cNvPr id="5" name="Rectangle 220"/>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EA1718DC-A286-4F98-A5C0-B36D8071FDFF}" type="slidenum">
              <a:rPr lang="ru-RU"/>
              <a:pPr>
                <a:defRPr/>
              </a:pPr>
              <a:t>‹#›</a:t>
            </a:fld>
            <a:endParaRPr lang="ru-RU"/>
          </a:p>
        </p:txBody>
      </p:sp>
      <p:sp>
        <p:nvSpPr>
          <p:cNvPr id="3" name="Rectangle 219"/>
          <p:cNvSpPr>
            <a:spLocks noGrp="1" noChangeArrowheads="1"/>
          </p:cNvSpPr>
          <p:nvPr>
            <p:ph type="dt" sz="half" idx="11"/>
          </p:nvPr>
        </p:nvSpPr>
        <p:spPr>
          <a:ln/>
        </p:spPr>
        <p:txBody>
          <a:bodyPr/>
          <a:lstStyle>
            <a:lvl1pPr>
              <a:defRPr/>
            </a:lvl1pPr>
          </a:lstStyle>
          <a:p>
            <a:pPr>
              <a:defRPr/>
            </a:pPr>
            <a:endParaRPr lang="ru-RU"/>
          </a:p>
        </p:txBody>
      </p:sp>
      <p:sp>
        <p:nvSpPr>
          <p:cNvPr id="4" name="Rectangle 220"/>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763"/>
            <a:ext cx="3008313" cy="1096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58763"/>
            <a:ext cx="51117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355725"/>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18"/>
          <p:cNvSpPr>
            <a:spLocks noGrp="1" noChangeArrowheads="1"/>
          </p:cNvSpPr>
          <p:nvPr>
            <p:ph type="sldNum" sz="quarter" idx="10"/>
          </p:nvPr>
        </p:nvSpPr>
        <p:spPr>
          <a:ln/>
        </p:spPr>
        <p:txBody>
          <a:bodyPr/>
          <a:lstStyle>
            <a:lvl1pPr>
              <a:defRPr/>
            </a:lvl1pPr>
          </a:lstStyle>
          <a:p>
            <a:pPr>
              <a:defRPr/>
            </a:pPr>
            <a:fld id="{13EBCEF6-4F22-4C78-B54F-5AE3D21A2F16}" type="slidenum">
              <a:rPr lang="ru-RU"/>
              <a:pPr>
                <a:defRPr/>
              </a:pPr>
              <a:t>‹#›</a:t>
            </a:fld>
            <a:endParaRPr lang="ru-RU"/>
          </a:p>
        </p:txBody>
      </p:sp>
      <p:sp>
        <p:nvSpPr>
          <p:cNvPr id="6" name="Rectangle 219"/>
          <p:cNvSpPr>
            <a:spLocks noGrp="1" noChangeArrowheads="1"/>
          </p:cNvSpPr>
          <p:nvPr>
            <p:ph type="dt" sz="half" idx="11"/>
          </p:nvPr>
        </p:nvSpPr>
        <p:spPr>
          <a:ln/>
        </p:spPr>
        <p:txBody>
          <a:bodyPr/>
          <a:lstStyle>
            <a:lvl1pPr>
              <a:defRPr/>
            </a:lvl1pPr>
          </a:lstStyle>
          <a:p>
            <a:pPr>
              <a:defRPr/>
            </a:pPr>
            <a:endParaRPr lang="ru-RU"/>
          </a:p>
        </p:txBody>
      </p:sp>
      <p:sp>
        <p:nvSpPr>
          <p:cNvPr id="7" name="Rectangle 220"/>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35488"/>
            <a:ext cx="5486400" cy="5365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79438"/>
            <a:ext cx="548640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072063"/>
            <a:ext cx="548640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18"/>
          <p:cNvSpPr>
            <a:spLocks noGrp="1" noChangeArrowheads="1"/>
          </p:cNvSpPr>
          <p:nvPr>
            <p:ph type="sldNum" sz="quarter" idx="10"/>
          </p:nvPr>
        </p:nvSpPr>
        <p:spPr>
          <a:ln/>
        </p:spPr>
        <p:txBody>
          <a:bodyPr/>
          <a:lstStyle>
            <a:lvl1pPr>
              <a:defRPr/>
            </a:lvl1pPr>
          </a:lstStyle>
          <a:p>
            <a:pPr>
              <a:defRPr/>
            </a:pPr>
            <a:fld id="{7A5F749F-01C2-42DE-ADE8-038E263B4A71}" type="slidenum">
              <a:rPr lang="ru-RU"/>
              <a:pPr>
                <a:defRPr/>
              </a:pPr>
              <a:t>‹#›</a:t>
            </a:fld>
            <a:endParaRPr lang="ru-RU"/>
          </a:p>
        </p:txBody>
      </p:sp>
      <p:sp>
        <p:nvSpPr>
          <p:cNvPr id="6" name="Rectangle 219"/>
          <p:cNvSpPr>
            <a:spLocks noGrp="1" noChangeArrowheads="1"/>
          </p:cNvSpPr>
          <p:nvPr>
            <p:ph type="dt" sz="half" idx="11"/>
          </p:nvPr>
        </p:nvSpPr>
        <p:spPr>
          <a:ln/>
        </p:spPr>
        <p:txBody>
          <a:bodyPr/>
          <a:lstStyle>
            <a:lvl1pPr>
              <a:defRPr/>
            </a:lvl1pPr>
          </a:lstStyle>
          <a:p>
            <a:pPr>
              <a:defRPr/>
            </a:pPr>
            <a:endParaRPr lang="ru-RU"/>
          </a:p>
        </p:txBody>
      </p:sp>
      <p:sp>
        <p:nvSpPr>
          <p:cNvPr id="7" name="Rectangle 220"/>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18"/>
          <p:cNvSpPr>
            <a:spLocks noGrp="1" noChangeArrowheads="1"/>
          </p:cNvSpPr>
          <p:nvPr>
            <p:ph type="sldNum" sz="quarter" idx="10"/>
          </p:nvPr>
        </p:nvSpPr>
        <p:spPr>
          <a:ln/>
        </p:spPr>
        <p:txBody>
          <a:bodyPr/>
          <a:lstStyle>
            <a:lvl1pPr>
              <a:defRPr/>
            </a:lvl1pPr>
          </a:lstStyle>
          <a:p>
            <a:pPr>
              <a:defRPr/>
            </a:pPr>
            <a:fld id="{B0BE2A32-87A3-4DBB-A5F5-250ABF84D973}" type="slidenum">
              <a:rPr lang="ru-RU"/>
              <a:pPr>
                <a:defRPr/>
              </a:pPr>
              <a:t>‹#›</a:t>
            </a:fld>
            <a:endParaRPr lang="ru-RU"/>
          </a:p>
        </p:txBody>
      </p:sp>
      <p:sp>
        <p:nvSpPr>
          <p:cNvPr id="5" name="Rectangle 219"/>
          <p:cNvSpPr>
            <a:spLocks noGrp="1" noChangeArrowheads="1"/>
          </p:cNvSpPr>
          <p:nvPr>
            <p:ph type="dt" sz="half" idx="11"/>
          </p:nvPr>
        </p:nvSpPr>
        <p:spPr>
          <a:ln/>
        </p:spPr>
        <p:txBody>
          <a:bodyPr/>
          <a:lstStyle>
            <a:lvl1pPr>
              <a:defRPr/>
            </a:lvl1pPr>
          </a:lstStyle>
          <a:p>
            <a:pPr>
              <a:defRPr/>
            </a:pPr>
            <a:endParaRPr lang="ru-RU"/>
          </a:p>
        </p:txBody>
      </p:sp>
      <p:sp>
        <p:nvSpPr>
          <p:cNvPr id="6" name="Rectangle 220"/>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58763"/>
            <a:ext cx="2057400" cy="5537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58763"/>
            <a:ext cx="6019800" cy="5537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18"/>
          <p:cNvSpPr>
            <a:spLocks noGrp="1" noChangeArrowheads="1"/>
          </p:cNvSpPr>
          <p:nvPr>
            <p:ph type="sldNum" sz="quarter" idx="10"/>
          </p:nvPr>
        </p:nvSpPr>
        <p:spPr>
          <a:ln/>
        </p:spPr>
        <p:txBody>
          <a:bodyPr/>
          <a:lstStyle>
            <a:lvl1pPr>
              <a:defRPr/>
            </a:lvl1pPr>
          </a:lstStyle>
          <a:p>
            <a:pPr>
              <a:defRPr/>
            </a:pPr>
            <a:fld id="{0DAB1677-956C-460F-8BFD-4A2A40A4B8FA}" type="slidenum">
              <a:rPr lang="ru-RU"/>
              <a:pPr>
                <a:defRPr/>
              </a:pPr>
              <a:t>‹#›</a:t>
            </a:fld>
            <a:endParaRPr lang="ru-RU"/>
          </a:p>
        </p:txBody>
      </p:sp>
      <p:sp>
        <p:nvSpPr>
          <p:cNvPr id="5" name="Rectangle 219"/>
          <p:cNvSpPr>
            <a:spLocks noGrp="1" noChangeArrowheads="1"/>
          </p:cNvSpPr>
          <p:nvPr>
            <p:ph type="dt" sz="half" idx="11"/>
          </p:nvPr>
        </p:nvSpPr>
        <p:spPr>
          <a:ln/>
        </p:spPr>
        <p:txBody>
          <a:bodyPr/>
          <a:lstStyle>
            <a:lvl1pPr>
              <a:defRPr/>
            </a:lvl1pPr>
          </a:lstStyle>
          <a:p>
            <a:pPr>
              <a:defRPr/>
            </a:pPr>
            <a:endParaRPr lang="ru-RU"/>
          </a:p>
        </p:txBody>
      </p:sp>
      <p:sp>
        <p:nvSpPr>
          <p:cNvPr id="6" name="Rectangle 220"/>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6.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551613"/>
            <a:chOff x="0" y="0"/>
            <a:chExt cx="5760" cy="4368"/>
          </a:xfrm>
        </p:grpSpPr>
        <p:sp>
          <p:nvSpPr>
            <p:cNvPr id="95641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956420" name="Freeform 4"/>
            <p:cNvSpPr>
              <a:spLocks/>
            </p:cNvSpPr>
            <p:nvPr/>
          </p:nvSpPr>
          <p:spPr bwMode="hidden">
            <a:xfrm>
              <a:off x="0" y="2496"/>
              <a:ext cx="2112" cy="1606"/>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95642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95642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95642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95642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95642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95642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95642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p>
          </p:txBody>
        </p:sp>
        <p:sp>
          <p:nvSpPr>
            <p:cNvPr id="95642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p>
          </p:txBody>
        </p:sp>
        <p:sp>
          <p:nvSpPr>
            <p:cNvPr id="95642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p>
          </p:txBody>
        </p:sp>
        <p:sp>
          <p:nvSpPr>
            <p:cNvPr id="95643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95643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95643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p>
          </p:txBody>
        </p:sp>
        <p:sp>
          <p:nvSpPr>
            <p:cNvPr id="956433" name="Freeform 17"/>
            <p:cNvSpPr>
              <a:spLocks/>
            </p:cNvSpPr>
            <p:nvPr/>
          </p:nvSpPr>
          <p:spPr bwMode="hidden">
            <a:xfrm>
              <a:off x="509" y="229"/>
              <a:ext cx="3188" cy="2026"/>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p>
          </p:txBody>
        </p:sp>
        <p:sp>
          <p:nvSpPr>
            <p:cNvPr id="95643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95643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956436" name="Freeform 20"/>
            <p:cNvSpPr>
              <a:spLocks/>
            </p:cNvSpPr>
            <p:nvPr/>
          </p:nvSpPr>
          <p:spPr bwMode="hidden">
            <a:xfrm>
              <a:off x="3160" y="1860"/>
              <a:ext cx="2162" cy="1936"/>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sp>
        <p:nvSpPr>
          <p:cNvPr id="956437" name="Rectangle 21"/>
          <p:cNvSpPr>
            <a:spLocks noGrp="1" noChangeArrowheads="1"/>
          </p:cNvSpPr>
          <p:nvPr>
            <p:ph type="title"/>
          </p:nvPr>
        </p:nvSpPr>
        <p:spPr bwMode="auto">
          <a:xfrm>
            <a:off x="457200" y="261938"/>
            <a:ext cx="8229600" cy="1081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56438" name="Rectangle 22"/>
          <p:cNvSpPr>
            <a:spLocks noGrp="1" noChangeArrowheads="1"/>
          </p:cNvSpPr>
          <p:nvPr>
            <p:ph type="body" idx="1"/>
          </p:nvPr>
        </p:nvSpPr>
        <p:spPr bwMode="auto">
          <a:xfrm>
            <a:off x="457200" y="1511300"/>
            <a:ext cx="8229600" cy="428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56439" name="Rectangle 23"/>
          <p:cNvSpPr>
            <a:spLocks noGrp="1" noChangeArrowheads="1"/>
          </p:cNvSpPr>
          <p:nvPr>
            <p:ph type="dt" sz="half" idx="2"/>
          </p:nvPr>
        </p:nvSpPr>
        <p:spPr bwMode="auto">
          <a:xfrm>
            <a:off x="457200" y="5903913"/>
            <a:ext cx="2133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ru-RU"/>
          </a:p>
        </p:txBody>
      </p:sp>
      <p:sp>
        <p:nvSpPr>
          <p:cNvPr id="956440" name="Rectangle 24"/>
          <p:cNvSpPr>
            <a:spLocks noGrp="1" noChangeArrowheads="1"/>
          </p:cNvSpPr>
          <p:nvPr>
            <p:ph type="ftr" sz="quarter" idx="3"/>
          </p:nvPr>
        </p:nvSpPr>
        <p:spPr bwMode="auto">
          <a:xfrm>
            <a:off x="3124200" y="5903913"/>
            <a:ext cx="2895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ru-RU"/>
          </a:p>
        </p:txBody>
      </p:sp>
      <p:sp>
        <p:nvSpPr>
          <p:cNvPr id="956441" name="Rectangle 25"/>
          <p:cNvSpPr>
            <a:spLocks noGrp="1" noChangeArrowheads="1"/>
          </p:cNvSpPr>
          <p:nvPr>
            <p:ph type="sldNum" sz="quarter" idx="4"/>
          </p:nvPr>
        </p:nvSpPr>
        <p:spPr bwMode="auto">
          <a:xfrm>
            <a:off x="6553200" y="5903913"/>
            <a:ext cx="2133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3C1D8590-842E-49E1-B256-0CC5C3C1C879}"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115"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spd="med">
    <p:wheel spokes="8"/>
  </p:transition>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4716463" y="5051425"/>
            <a:ext cx="4427537" cy="1428750"/>
            <a:chOff x="2971" y="3367"/>
            <a:chExt cx="2789" cy="953"/>
          </a:xfrm>
        </p:grpSpPr>
        <p:sp>
          <p:nvSpPr>
            <p:cNvPr id="1138691"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ru-RU"/>
            </a:p>
          </p:txBody>
        </p:sp>
        <p:sp>
          <p:nvSpPr>
            <p:cNvPr id="1138692"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693"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694"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695"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696"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697"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698"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699"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700"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701"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702"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703"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704"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38705"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grpSp>
      <p:sp>
        <p:nvSpPr>
          <p:cNvPr id="1138706" name="Rectangle 18"/>
          <p:cNvSpPr>
            <a:spLocks noGrp="1" noChangeArrowheads="1"/>
          </p:cNvSpPr>
          <p:nvPr>
            <p:ph type="title"/>
          </p:nvPr>
        </p:nvSpPr>
        <p:spPr bwMode="auto">
          <a:xfrm>
            <a:off x="457200" y="261938"/>
            <a:ext cx="8229600" cy="1077912"/>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138707" name="Rectangle 19"/>
          <p:cNvSpPr>
            <a:spLocks noGrp="1" noChangeArrowheads="1"/>
          </p:cNvSpPr>
          <p:nvPr>
            <p:ph type="dt" sz="half" idx="2"/>
          </p:nvPr>
        </p:nvSpPr>
        <p:spPr bwMode="auto">
          <a:xfrm>
            <a:off x="457200" y="5899150"/>
            <a:ext cx="2133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endParaRPr lang="ru-RU"/>
          </a:p>
        </p:txBody>
      </p:sp>
      <p:sp>
        <p:nvSpPr>
          <p:cNvPr id="1138708" name="Rectangle 20"/>
          <p:cNvSpPr>
            <a:spLocks noGrp="1" noChangeArrowheads="1"/>
          </p:cNvSpPr>
          <p:nvPr>
            <p:ph type="ftr" sz="quarter" idx="3"/>
          </p:nvPr>
        </p:nvSpPr>
        <p:spPr bwMode="auto">
          <a:xfrm>
            <a:off x="3124200" y="5903913"/>
            <a:ext cx="2895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ru-RU"/>
          </a:p>
        </p:txBody>
      </p:sp>
      <p:sp>
        <p:nvSpPr>
          <p:cNvPr id="1138709" name="Rectangle 21"/>
          <p:cNvSpPr>
            <a:spLocks noGrp="1" noChangeArrowheads="1"/>
          </p:cNvSpPr>
          <p:nvPr>
            <p:ph type="sldNum" sz="quarter" idx="4"/>
          </p:nvPr>
        </p:nvSpPr>
        <p:spPr bwMode="auto">
          <a:xfrm>
            <a:off x="6553200" y="5899150"/>
            <a:ext cx="2133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A7859AA6-6802-4A70-8F19-003A6E100A45}" type="slidenum">
              <a:rPr lang="ru-RU"/>
              <a:pPr>
                <a:defRPr/>
              </a:pPr>
              <a:t>‹#›</a:t>
            </a:fld>
            <a:endParaRPr lang="ru-RU"/>
          </a:p>
        </p:txBody>
      </p:sp>
      <p:sp>
        <p:nvSpPr>
          <p:cNvPr id="1138710" name="Rectangle 22"/>
          <p:cNvSpPr>
            <a:spLocks noGrp="1" noChangeArrowheads="1"/>
          </p:cNvSpPr>
          <p:nvPr>
            <p:ph type="body" idx="1"/>
          </p:nvPr>
        </p:nvSpPr>
        <p:spPr bwMode="auto">
          <a:xfrm>
            <a:off x="457200" y="1511300"/>
            <a:ext cx="8229600" cy="428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123"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spd="med">
    <p:wheel spokes="8"/>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4000" cy="6478588"/>
            <a:chOff x="0" y="0"/>
            <a:chExt cx="5760" cy="4319"/>
          </a:xfrm>
        </p:grpSpPr>
        <p:sp>
          <p:nvSpPr>
            <p:cNvPr id="114176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ru-RU"/>
            </a:p>
          </p:txBody>
        </p:sp>
        <p:sp>
          <p:nvSpPr>
            <p:cNvPr id="114176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1141765" name="Freeform 5"/>
            <p:cNvSpPr>
              <a:spLocks/>
            </p:cNvSpPr>
            <p:nvPr/>
          </p:nvSpPr>
          <p:spPr bwMode="hidden">
            <a:xfrm>
              <a:off x="0" y="3433"/>
              <a:ext cx="4038" cy="189"/>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ru-RU"/>
            </a:p>
          </p:txBody>
        </p:sp>
        <p:sp>
          <p:nvSpPr>
            <p:cNvPr id="114176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114176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14176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ru-RU"/>
            </a:p>
          </p:txBody>
        </p:sp>
        <p:sp>
          <p:nvSpPr>
            <p:cNvPr id="114176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ru-RU"/>
            </a:p>
          </p:txBody>
        </p:sp>
        <p:sp>
          <p:nvSpPr>
            <p:cNvPr id="114177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114177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ru-RU"/>
            </a:p>
          </p:txBody>
        </p:sp>
        <p:sp>
          <p:nvSpPr>
            <p:cNvPr id="114177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ru-RU"/>
            </a:p>
          </p:txBody>
        </p:sp>
        <p:sp>
          <p:nvSpPr>
            <p:cNvPr id="114177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ru-RU"/>
            </a:p>
          </p:txBody>
        </p:sp>
        <p:sp>
          <p:nvSpPr>
            <p:cNvPr id="114177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ru-RU"/>
            </a:p>
          </p:txBody>
        </p:sp>
        <p:sp>
          <p:nvSpPr>
            <p:cNvPr id="1141775" name="Freeform 15"/>
            <p:cNvSpPr>
              <a:spLocks/>
            </p:cNvSpPr>
            <p:nvPr/>
          </p:nvSpPr>
          <p:spPr bwMode="hidden">
            <a:xfrm>
              <a:off x="5030" y="3049"/>
              <a:ext cx="728" cy="317"/>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1141776" name="Freeform 16"/>
            <p:cNvSpPr>
              <a:spLocks/>
            </p:cNvSpPr>
            <p:nvPr/>
          </p:nvSpPr>
          <p:spPr bwMode="hidden">
            <a:xfrm>
              <a:off x="0" y="917"/>
              <a:ext cx="5030" cy="2186"/>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ru-RU"/>
            </a:p>
          </p:txBody>
        </p:sp>
        <p:sp>
          <p:nvSpPr>
            <p:cNvPr id="114177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ru-RU"/>
            </a:p>
          </p:txBody>
        </p:sp>
        <p:sp>
          <p:nvSpPr>
            <p:cNvPr id="1141778" name="Freeform 18"/>
            <p:cNvSpPr>
              <a:spLocks/>
            </p:cNvSpPr>
            <p:nvPr/>
          </p:nvSpPr>
          <p:spPr bwMode="hidden">
            <a:xfrm>
              <a:off x="5435" y="2702"/>
              <a:ext cx="323" cy="301"/>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ru-RU"/>
            </a:p>
          </p:txBody>
        </p:sp>
        <p:sp>
          <p:nvSpPr>
            <p:cNvPr id="114177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ru-RU"/>
            </a:p>
          </p:txBody>
        </p:sp>
        <p:sp>
          <p:nvSpPr>
            <p:cNvPr id="114178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ru-RU"/>
            </a:p>
          </p:txBody>
        </p:sp>
        <p:sp>
          <p:nvSpPr>
            <p:cNvPr id="114178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ru-RU"/>
            </a:p>
          </p:txBody>
        </p:sp>
        <p:sp>
          <p:nvSpPr>
            <p:cNvPr id="114178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ru-RU"/>
            </a:p>
          </p:txBody>
        </p:sp>
        <p:sp>
          <p:nvSpPr>
            <p:cNvPr id="114178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141784" name="Freeform 24"/>
            <p:cNvSpPr>
              <a:spLocks/>
            </p:cNvSpPr>
            <p:nvPr/>
          </p:nvSpPr>
          <p:spPr bwMode="hidden">
            <a:xfrm>
              <a:off x="5674" y="2474"/>
              <a:ext cx="84" cy="94"/>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ru-RU"/>
            </a:p>
          </p:txBody>
        </p:sp>
        <p:sp>
          <p:nvSpPr>
            <p:cNvPr id="114178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ru-RU"/>
            </a:p>
          </p:txBody>
        </p:sp>
        <p:sp>
          <p:nvSpPr>
            <p:cNvPr id="114178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ru-RU"/>
            </a:p>
          </p:txBody>
        </p:sp>
        <p:sp>
          <p:nvSpPr>
            <p:cNvPr id="114178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14178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ru-RU"/>
            </a:p>
          </p:txBody>
        </p:sp>
        <p:sp>
          <p:nvSpPr>
            <p:cNvPr id="114178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ru-RU"/>
            </a:p>
          </p:txBody>
        </p:sp>
        <p:sp>
          <p:nvSpPr>
            <p:cNvPr id="114179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ru-RU"/>
            </a:p>
          </p:txBody>
        </p:sp>
        <p:sp>
          <p:nvSpPr>
            <p:cNvPr id="1141791" name="Freeform 31"/>
            <p:cNvSpPr>
              <a:spLocks/>
            </p:cNvSpPr>
            <p:nvPr/>
          </p:nvSpPr>
          <p:spPr bwMode="hidden">
            <a:xfrm>
              <a:off x="2" y="2152"/>
              <a:ext cx="5752" cy="1339"/>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114179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114179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ru-RU"/>
            </a:p>
          </p:txBody>
        </p:sp>
        <p:sp>
          <p:nvSpPr>
            <p:cNvPr id="114179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114179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14179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ru-RU"/>
            </a:p>
          </p:txBody>
        </p:sp>
        <p:sp>
          <p:nvSpPr>
            <p:cNvPr id="114179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ru-RU"/>
            </a:p>
          </p:txBody>
        </p:sp>
        <p:sp>
          <p:nvSpPr>
            <p:cNvPr id="114179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ru-RU"/>
            </a:p>
          </p:txBody>
        </p:sp>
        <p:grpSp>
          <p:nvGrpSpPr>
            <p:cNvPr id="11308" name="Group 39"/>
            <p:cNvGrpSpPr>
              <a:grpSpLocks/>
            </p:cNvGrpSpPr>
            <p:nvPr userDrawn="1"/>
          </p:nvGrpSpPr>
          <p:grpSpPr bwMode="auto">
            <a:xfrm>
              <a:off x="0" y="1632"/>
              <a:ext cx="5758" cy="1858"/>
              <a:chOff x="0" y="1632"/>
              <a:chExt cx="5758" cy="1858"/>
            </a:xfrm>
          </p:grpSpPr>
          <p:sp>
            <p:nvSpPr>
              <p:cNvPr id="114180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114180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ru-RU"/>
              </a:p>
            </p:txBody>
          </p:sp>
        </p:grpSp>
      </p:grpSp>
      <p:sp>
        <p:nvSpPr>
          <p:cNvPr id="1141802" name="Rectangle 42"/>
          <p:cNvSpPr>
            <a:spLocks noGrp="1" noChangeArrowheads="1"/>
          </p:cNvSpPr>
          <p:nvPr>
            <p:ph type="title"/>
          </p:nvPr>
        </p:nvSpPr>
        <p:spPr bwMode="auto">
          <a:xfrm>
            <a:off x="457200" y="261938"/>
            <a:ext cx="8229600" cy="1081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41803" name="Rectangle 43"/>
          <p:cNvSpPr>
            <a:spLocks noGrp="1" noChangeArrowheads="1"/>
          </p:cNvSpPr>
          <p:nvPr>
            <p:ph type="body" idx="1"/>
          </p:nvPr>
        </p:nvSpPr>
        <p:spPr bwMode="auto">
          <a:xfrm>
            <a:off x="457200" y="1511300"/>
            <a:ext cx="8229600" cy="428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41804" name="Rectangle 44"/>
          <p:cNvSpPr>
            <a:spLocks noGrp="1" noChangeArrowheads="1"/>
          </p:cNvSpPr>
          <p:nvPr>
            <p:ph type="dt" sz="half" idx="2"/>
          </p:nvPr>
        </p:nvSpPr>
        <p:spPr bwMode="auto">
          <a:xfrm>
            <a:off x="457200" y="5899150"/>
            <a:ext cx="2133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endParaRPr lang="ru-RU"/>
          </a:p>
        </p:txBody>
      </p:sp>
      <p:sp>
        <p:nvSpPr>
          <p:cNvPr id="1141805" name="Rectangle 45"/>
          <p:cNvSpPr>
            <a:spLocks noGrp="1" noChangeArrowheads="1"/>
          </p:cNvSpPr>
          <p:nvPr>
            <p:ph type="ftr" sz="quarter" idx="3"/>
          </p:nvPr>
        </p:nvSpPr>
        <p:spPr bwMode="auto">
          <a:xfrm>
            <a:off x="3124200" y="5903913"/>
            <a:ext cx="2895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ru-RU"/>
          </a:p>
        </p:txBody>
      </p:sp>
      <p:sp>
        <p:nvSpPr>
          <p:cNvPr id="1141806" name="Rectangle 46"/>
          <p:cNvSpPr>
            <a:spLocks noGrp="1" noChangeArrowheads="1"/>
          </p:cNvSpPr>
          <p:nvPr>
            <p:ph type="sldNum" sz="quarter" idx="4"/>
          </p:nvPr>
        </p:nvSpPr>
        <p:spPr bwMode="auto">
          <a:xfrm>
            <a:off x="6553200" y="5899150"/>
            <a:ext cx="2133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154A2690-3D4B-4CC5-B2D5-8F8EBCDB95C0}"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12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ransition spd="med">
    <p:wheel spokes="8"/>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2303463"/>
            <a:ext cx="9144000" cy="3824287"/>
            <a:chOff x="0" y="1536"/>
            <a:chExt cx="5760" cy="2549"/>
          </a:xfrm>
        </p:grpSpPr>
        <p:sp>
          <p:nvSpPr>
            <p:cNvPr id="98099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ru-RU"/>
            </a:p>
          </p:txBody>
        </p:sp>
        <p:sp>
          <p:nvSpPr>
            <p:cNvPr id="98099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ru-RU"/>
            </a:p>
          </p:txBody>
        </p:sp>
        <p:sp>
          <p:nvSpPr>
            <p:cNvPr id="98099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ru-RU"/>
            </a:p>
          </p:txBody>
        </p:sp>
        <p:sp>
          <p:nvSpPr>
            <p:cNvPr id="98099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a:p>
          </p:txBody>
        </p:sp>
        <p:sp>
          <p:nvSpPr>
            <p:cNvPr id="980999" name="Freeform 7"/>
            <p:cNvSpPr>
              <a:spLocks/>
            </p:cNvSpPr>
            <p:nvPr userDrawn="1"/>
          </p:nvSpPr>
          <p:spPr bwMode="hidden">
            <a:xfrm>
              <a:off x="3599" y="2477"/>
              <a:ext cx="186" cy="122"/>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ru-RU"/>
            </a:p>
          </p:txBody>
        </p:sp>
        <p:sp>
          <p:nvSpPr>
            <p:cNvPr id="98100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ru-RU"/>
            </a:p>
          </p:txBody>
        </p:sp>
        <p:sp>
          <p:nvSpPr>
            <p:cNvPr id="981001" name="Freeform 9"/>
            <p:cNvSpPr>
              <a:spLocks/>
            </p:cNvSpPr>
            <p:nvPr userDrawn="1"/>
          </p:nvSpPr>
          <p:spPr bwMode="hidden">
            <a:xfrm>
              <a:off x="3839" y="1837"/>
              <a:ext cx="528" cy="274"/>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ru-RU"/>
            </a:p>
          </p:txBody>
        </p:sp>
        <p:sp>
          <p:nvSpPr>
            <p:cNvPr id="98100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ru-RU"/>
            </a:p>
          </p:txBody>
        </p:sp>
        <p:sp>
          <p:nvSpPr>
            <p:cNvPr id="981003" name="Freeform 11"/>
            <p:cNvSpPr>
              <a:spLocks/>
            </p:cNvSpPr>
            <p:nvPr userDrawn="1"/>
          </p:nvSpPr>
          <p:spPr bwMode="hidden">
            <a:xfrm>
              <a:off x="3358" y="1890"/>
              <a:ext cx="2400" cy="879"/>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ru-RU"/>
            </a:p>
          </p:txBody>
        </p:sp>
        <p:sp>
          <p:nvSpPr>
            <p:cNvPr id="981004" name="Freeform 12"/>
            <p:cNvSpPr>
              <a:spLocks/>
            </p:cNvSpPr>
            <p:nvPr userDrawn="1"/>
          </p:nvSpPr>
          <p:spPr bwMode="hidden">
            <a:xfrm>
              <a:off x="3839" y="1854"/>
              <a:ext cx="577" cy="256"/>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ru-RU"/>
            </a:p>
          </p:txBody>
        </p:sp>
        <p:sp>
          <p:nvSpPr>
            <p:cNvPr id="98100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ru-RU"/>
            </a:p>
          </p:txBody>
        </p:sp>
        <p:sp>
          <p:nvSpPr>
            <p:cNvPr id="98100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ru-RU"/>
            </a:p>
          </p:txBody>
        </p:sp>
        <p:sp>
          <p:nvSpPr>
            <p:cNvPr id="981007" name="Freeform 15"/>
            <p:cNvSpPr>
              <a:spLocks/>
            </p:cNvSpPr>
            <p:nvPr userDrawn="1"/>
          </p:nvSpPr>
          <p:spPr bwMode="hidden">
            <a:xfrm>
              <a:off x="3453" y="2271"/>
              <a:ext cx="318" cy="223"/>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ru-RU"/>
            </a:p>
          </p:txBody>
        </p:sp>
        <p:sp>
          <p:nvSpPr>
            <p:cNvPr id="98100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a:p>
          </p:txBody>
        </p:sp>
        <p:sp>
          <p:nvSpPr>
            <p:cNvPr id="98100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ru-RU"/>
            </a:p>
          </p:txBody>
        </p:sp>
      </p:grpSp>
      <p:sp>
        <p:nvSpPr>
          <p:cNvPr id="981010" name="Rectangle 18"/>
          <p:cNvSpPr>
            <a:spLocks noGrp="1" noChangeArrowheads="1"/>
          </p:cNvSpPr>
          <p:nvPr>
            <p:ph type="title"/>
          </p:nvPr>
        </p:nvSpPr>
        <p:spPr bwMode="auto">
          <a:xfrm>
            <a:off x="457200" y="258763"/>
            <a:ext cx="8229600" cy="108108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981011" name="Rectangle 19"/>
          <p:cNvSpPr>
            <a:spLocks noGrp="1" noChangeArrowheads="1"/>
          </p:cNvSpPr>
          <p:nvPr>
            <p:ph type="dt" sz="half" idx="2"/>
          </p:nvPr>
        </p:nvSpPr>
        <p:spPr bwMode="auto">
          <a:xfrm>
            <a:off x="457200" y="5903913"/>
            <a:ext cx="2133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ru-RU"/>
          </a:p>
        </p:txBody>
      </p:sp>
      <p:sp>
        <p:nvSpPr>
          <p:cNvPr id="981012" name="Rectangle 20"/>
          <p:cNvSpPr>
            <a:spLocks noGrp="1" noChangeArrowheads="1"/>
          </p:cNvSpPr>
          <p:nvPr>
            <p:ph type="ftr" sz="quarter" idx="3"/>
          </p:nvPr>
        </p:nvSpPr>
        <p:spPr bwMode="auto">
          <a:xfrm>
            <a:off x="3124200" y="5903913"/>
            <a:ext cx="2895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981013" name="Rectangle 21"/>
          <p:cNvSpPr>
            <a:spLocks noGrp="1" noChangeArrowheads="1"/>
          </p:cNvSpPr>
          <p:nvPr>
            <p:ph type="sldNum" sz="quarter" idx="4"/>
          </p:nvPr>
        </p:nvSpPr>
        <p:spPr bwMode="auto">
          <a:xfrm>
            <a:off x="6553200" y="5903913"/>
            <a:ext cx="2133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60DC40E8-93EA-4539-95C7-50430002E4F2}" type="slidenum">
              <a:rPr lang="ru-RU"/>
              <a:pPr>
                <a:defRPr/>
              </a:pPr>
              <a:t>‹#›</a:t>
            </a:fld>
            <a:endParaRPr lang="ru-RU"/>
          </a:p>
        </p:txBody>
      </p:sp>
      <p:sp>
        <p:nvSpPr>
          <p:cNvPr id="981014" name="Rectangle 22"/>
          <p:cNvSpPr>
            <a:spLocks noGrp="1" noChangeArrowheads="1"/>
          </p:cNvSpPr>
          <p:nvPr>
            <p:ph type="body" idx="1"/>
          </p:nvPr>
        </p:nvSpPr>
        <p:spPr bwMode="auto">
          <a:xfrm>
            <a:off x="457200" y="1511300"/>
            <a:ext cx="8229600" cy="424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116"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ransition spd="med">
    <p:wheel spokes="8"/>
  </p:transition>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bwMode="auto">
          <a:xfrm>
            <a:off x="457200" y="276225"/>
            <a:ext cx="8229600" cy="1308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7315" name="Rectangle 3"/>
          <p:cNvSpPr>
            <a:spLocks noGrp="1" noChangeArrowheads="1"/>
          </p:cNvSpPr>
          <p:nvPr>
            <p:ph type="body" idx="1"/>
          </p:nvPr>
        </p:nvSpPr>
        <p:spPr bwMode="auto">
          <a:xfrm>
            <a:off x="457200" y="1800225"/>
            <a:ext cx="8229600" cy="3887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7316" name="Rectangle 4"/>
          <p:cNvSpPr>
            <a:spLocks noGrp="1" noChangeArrowheads="1"/>
          </p:cNvSpPr>
          <p:nvPr>
            <p:ph type="dt" sz="half" idx="2"/>
          </p:nvPr>
        </p:nvSpPr>
        <p:spPr bwMode="auto">
          <a:xfrm>
            <a:off x="457200" y="5900738"/>
            <a:ext cx="21336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1037317" name="Rectangle 5"/>
          <p:cNvSpPr>
            <a:spLocks noGrp="1" noChangeArrowheads="1"/>
          </p:cNvSpPr>
          <p:nvPr>
            <p:ph type="ftr" sz="quarter" idx="3"/>
          </p:nvPr>
        </p:nvSpPr>
        <p:spPr bwMode="auto">
          <a:xfrm>
            <a:off x="3124200" y="5900738"/>
            <a:ext cx="28956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1037318" name="Rectangle 6"/>
          <p:cNvSpPr>
            <a:spLocks noGrp="1" noChangeArrowheads="1"/>
          </p:cNvSpPr>
          <p:nvPr>
            <p:ph type="sldNum" sz="quarter" idx="4"/>
          </p:nvPr>
        </p:nvSpPr>
        <p:spPr bwMode="auto">
          <a:xfrm>
            <a:off x="6553200" y="5900738"/>
            <a:ext cx="21336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0D677915-5E3E-4DEA-A26F-F6E58713401E}"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117"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ransition>
    <p:wheel spokes="8"/>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40386" name="Rectangle 2"/>
          <p:cNvSpPr>
            <a:spLocks noGrp="1" noRot="1" noChangeArrowheads="1"/>
          </p:cNvSpPr>
          <p:nvPr>
            <p:ph type="title"/>
          </p:nvPr>
        </p:nvSpPr>
        <p:spPr bwMode="auto">
          <a:xfrm>
            <a:off x="301625" y="215900"/>
            <a:ext cx="8510588" cy="1252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40387" name="Rectangle 3"/>
          <p:cNvSpPr>
            <a:spLocks noGrp="1" noRot="1" noChangeArrowheads="1"/>
          </p:cNvSpPr>
          <p:nvPr>
            <p:ph type="body" idx="1"/>
          </p:nvPr>
        </p:nvSpPr>
        <p:spPr bwMode="auto">
          <a:xfrm>
            <a:off x="301625" y="1584325"/>
            <a:ext cx="8540750" cy="417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40388" name="Rectangle 4"/>
          <p:cNvSpPr>
            <a:spLocks noGrp="1" noChangeArrowheads="1"/>
          </p:cNvSpPr>
          <p:nvPr>
            <p:ph type="dt" sz="half" idx="2"/>
          </p:nvPr>
        </p:nvSpPr>
        <p:spPr bwMode="auto">
          <a:xfrm>
            <a:off x="304800" y="5900738"/>
            <a:ext cx="22860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ru-RU"/>
          </a:p>
        </p:txBody>
      </p:sp>
      <p:sp>
        <p:nvSpPr>
          <p:cNvPr id="1040389" name="Rectangle 5"/>
          <p:cNvSpPr>
            <a:spLocks noGrp="1" noChangeArrowheads="1"/>
          </p:cNvSpPr>
          <p:nvPr>
            <p:ph type="ftr" sz="quarter" idx="3"/>
          </p:nvPr>
        </p:nvSpPr>
        <p:spPr bwMode="auto">
          <a:xfrm>
            <a:off x="3124200" y="5900738"/>
            <a:ext cx="28956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ru-RU"/>
          </a:p>
        </p:txBody>
      </p:sp>
      <p:sp>
        <p:nvSpPr>
          <p:cNvPr id="1040390" name="Rectangle 6"/>
          <p:cNvSpPr>
            <a:spLocks noGrp="1" noChangeArrowheads="1"/>
          </p:cNvSpPr>
          <p:nvPr>
            <p:ph type="sldNum" sz="quarter" idx="4"/>
          </p:nvPr>
        </p:nvSpPr>
        <p:spPr bwMode="auto">
          <a:xfrm>
            <a:off x="6553200" y="5900738"/>
            <a:ext cx="22860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65003F4E-FC56-4B80-B43B-5DBE4E04372D}"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59875" cy="6480175"/>
            <a:chOff x="0" y="0"/>
            <a:chExt cx="5770" cy="4320"/>
          </a:xfrm>
        </p:grpSpPr>
        <p:sp>
          <p:nvSpPr>
            <p:cNvPr id="104857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ru-RU"/>
            </a:p>
          </p:txBody>
        </p:sp>
        <p:sp>
          <p:nvSpPr>
            <p:cNvPr id="104858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104858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1048582"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ru-RU"/>
            </a:p>
          </p:txBody>
        </p:sp>
        <p:sp>
          <p:nvSpPr>
            <p:cNvPr id="104858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sp>
          <p:nvSpPr>
            <p:cNvPr id="104858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sp>
          <p:nvSpPr>
            <p:cNvPr id="104858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04858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04858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sp>
          <p:nvSpPr>
            <p:cNvPr id="104858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1048589"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48590"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4859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04859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ru-RU"/>
            </a:p>
          </p:txBody>
        </p:sp>
        <p:sp>
          <p:nvSpPr>
            <p:cNvPr id="104859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104859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104859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04859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sp>
          <p:nvSpPr>
            <p:cNvPr id="104859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1048598" name="Freeform 22"/>
            <p:cNvSpPr>
              <a:spLocks/>
            </p:cNvSpPr>
            <p:nvPr userDrawn="1"/>
          </p:nvSpPr>
          <p:spPr bwMode="hidden">
            <a:xfrm>
              <a:off x="1" y="3876"/>
              <a:ext cx="5760" cy="444"/>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ru-RU"/>
            </a:p>
          </p:txBody>
        </p:sp>
        <p:sp>
          <p:nvSpPr>
            <p:cNvPr id="104859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grpSp>
      <p:sp>
        <p:nvSpPr>
          <p:cNvPr id="1048600" name="Rectangle 24"/>
          <p:cNvSpPr>
            <a:spLocks noGrp="1" noChangeArrowheads="1"/>
          </p:cNvSpPr>
          <p:nvPr>
            <p:ph type="title"/>
          </p:nvPr>
        </p:nvSpPr>
        <p:spPr bwMode="auto">
          <a:xfrm>
            <a:off x="457200" y="261938"/>
            <a:ext cx="8229600" cy="1077912"/>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048601" name="Rectangle 25"/>
          <p:cNvSpPr>
            <a:spLocks noGrp="1" noChangeArrowheads="1"/>
          </p:cNvSpPr>
          <p:nvPr>
            <p:ph type="body" idx="1"/>
          </p:nvPr>
        </p:nvSpPr>
        <p:spPr bwMode="auto">
          <a:xfrm>
            <a:off x="457200" y="1511300"/>
            <a:ext cx="8229600" cy="428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48602" name="Rectangle 26"/>
          <p:cNvSpPr>
            <a:spLocks noGrp="1" noChangeArrowheads="1"/>
          </p:cNvSpPr>
          <p:nvPr>
            <p:ph type="ftr" sz="quarter" idx="3"/>
          </p:nvPr>
        </p:nvSpPr>
        <p:spPr bwMode="auto">
          <a:xfrm>
            <a:off x="3124200" y="5903913"/>
            <a:ext cx="2895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ru-RU"/>
          </a:p>
        </p:txBody>
      </p:sp>
      <p:sp>
        <p:nvSpPr>
          <p:cNvPr id="1048603" name="Rectangle 27"/>
          <p:cNvSpPr>
            <a:spLocks noGrp="1" noChangeArrowheads="1"/>
          </p:cNvSpPr>
          <p:nvPr>
            <p:ph type="sldNum" sz="quarter" idx="4"/>
          </p:nvPr>
        </p:nvSpPr>
        <p:spPr bwMode="auto">
          <a:xfrm>
            <a:off x="6553200" y="5899150"/>
            <a:ext cx="2133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0A07EECF-5248-447D-BEE3-57C53F82ED22}" type="slidenum">
              <a:rPr lang="ru-RU"/>
              <a:pPr>
                <a:defRPr/>
              </a:pPr>
              <a:t>‹#›</a:t>
            </a:fld>
            <a:endParaRPr lang="ru-RU"/>
          </a:p>
        </p:txBody>
      </p:sp>
      <p:sp>
        <p:nvSpPr>
          <p:cNvPr id="1048604" name="Rectangle 28"/>
          <p:cNvSpPr>
            <a:spLocks noGrp="1" noChangeArrowheads="1"/>
          </p:cNvSpPr>
          <p:nvPr>
            <p:ph type="dt" sz="half" idx="2"/>
          </p:nvPr>
        </p:nvSpPr>
        <p:spPr bwMode="auto">
          <a:xfrm>
            <a:off x="457200" y="5903913"/>
            <a:ext cx="2133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ru-RU"/>
          </a:p>
        </p:txBody>
      </p:sp>
    </p:spTree>
  </p:cSld>
  <p:clrMap bg1="dk2" tx1="lt1" bg2="dk1" tx2="lt2" accent1="accent1" accent2="accent2" accent3="accent3" accent4="accent4" accent5="accent5" accent6="accent6" hlink="hlink" folHlink="folHlink"/>
  <p:sldLayoutIdLst>
    <p:sldLayoutId id="2147484118"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spd="med">
    <p:wheel spokes="8"/>
  </p:transition>
  <p:timing>
    <p:tnLst>
      <p:par>
        <p:cTn id="1" dur="indefinite" restart="never" nodeType="tmRoot"/>
      </p:par>
    </p:tnLst>
  </p:timing>
  <p:hf hdr="0" ft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344613"/>
            <a:ext cx="9147175" cy="5135562"/>
            <a:chOff x="0" y="896"/>
            <a:chExt cx="5762" cy="3424"/>
          </a:xfrm>
        </p:grpSpPr>
        <p:grpSp>
          <p:nvGrpSpPr>
            <p:cNvPr id="6152" name="Group 3"/>
            <p:cNvGrpSpPr>
              <a:grpSpLocks/>
            </p:cNvGrpSpPr>
            <p:nvPr userDrawn="1"/>
          </p:nvGrpSpPr>
          <p:grpSpPr bwMode="auto">
            <a:xfrm>
              <a:off x="20" y="896"/>
              <a:ext cx="5742" cy="3424"/>
              <a:chOff x="20" y="896"/>
              <a:chExt cx="5742" cy="3424"/>
            </a:xfrm>
          </p:grpSpPr>
          <p:sp>
            <p:nvSpPr>
              <p:cNvPr id="1057796" name="Freeform 4"/>
              <p:cNvSpPr>
                <a:spLocks/>
              </p:cNvSpPr>
              <p:nvPr userDrawn="1"/>
            </p:nvSpPr>
            <p:spPr bwMode="hidden">
              <a:xfrm>
                <a:off x="1399" y="1116"/>
                <a:ext cx="2815" cy="2108"/>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p>
            </p:txBody>
          </p:sp>
          <p:sp>
            <p:nvSpPr>
              <p:cNvPr id="105779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p>
            </p:txBody>
          </p:sp>
          <p:sp>
            <p:nvSpPr>
              <p:cNvPr id="1057798" name="Freeform 6"/>
              <p:cNvSpPr>
                <a:spLocks/>
              </p:cNvSpPr>
              <p:nvPr userDrawn="1"/>
            </p:nvSpPr>
            <p:spPr bwMode="hidden">
              <a:xfrm>
                <a:off x="20" y="1069"/>
                <a:ext cx="5732" cy="3109"/>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p>
            </p:txBody>
          </p:sp>
          <p:sp>
            <p:nvSpPr>
              <p:cNvPr id="105779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p>
            </p:txBody>
          </p:sp>
          <p:sp>
            <p:nvSpPr>
              <p:cNvPr id="1057800" name="Freeform 8"/>
              <p:cNvSpPr>
                <a:spLocks/>
              </p:cNvSpPr>
              <p:nvPr userDrawn="1"/>
            </p:nvSpPr>
            <p:spPr bwMode="hidden">
              <a:xfrm>
                <a:off x="4840" y="984"/>
                <a:ext cx="790" cy="1190"/>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p>
            </p:txBody>
          </p:sp>
          <p:sp>
            <p:nvSpPr>
              <p:cNvPr id="105780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p>
            </p:txBody>
          </p:sp>
          <p:sp>
            <p:nvSpPr>
              <p:cNvPr id="105780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p>
            </p:txBody>
          </p:sp>
          <p:sp>
            <p:nvSpPr>
              <p:cNvPr id="1057803" name="Freeform 11"/>
              <p:cNvSpPr>
                <a:spLocks/>
              </p:cNvSpPr>
              <p:nvPr userDrawn="1"/>
            </p:nvSpPr>
            <p:spPr bwMode="hidden">
              <a:xfrm>
                <a:off x="2366" y="1067"/>
                <a:ext cx="1399" cy="1347"/>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a:p>
            </p:txBody>
          </p:sp>
          <p:sp>
            <p:nvSpPr>
              <p:cNvPr id="1057804" name="Freeform 12"/>
              <p:cNvSpPr>
                <a:spLocks/>
              </p:cNvSpPr>
              <p:nvPr userDrawn="1"/>
            </p:nvSpPr>
            <p:spPr bwMode="hidden">
              <a:xfrm>
                <a:off x="4275" y="2031"/>
                <a:ext cx="1256" cy="812"/>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p>
            </p:txBody>
          </p:sp>
          <p:sp>
            <p:nvSpPr>
              <p:cNvPr id="1057805" name="Freeform 13"/>
              <p:cNvSpPr>
                <a:spLocks/>
              </p:cNvSpPr>
              <p:nvPr userDrawn="1"/>
            </p:nvSpPr>
            <p:spPr bwMode="hidden">
              <a:xfrm>
                <a:off x="2914" y="3476"/>
                <a:ext cx="2848" cy="786"/>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p>
            </p:txBody>
          </p:sp>
          <p:sp>
            <p:nvSpPr>
              <p:cNvPr id="1057806" name="Freeform 14"/>
              <p:cNvSpPr>
                <a:spLocks/>
              </p:cNvSpPr>
              <p:nvPr userDrawn="1"/>
            </p:nvSpPr>
            <p:spPr bwMode="hidden">
              <a:xfrm>
                <a:off x="5443" y="922"/>
                <a:ext cx="319" cy="852"/>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p>
            </p:txBody>
          </p:sp>
          <p:sp>
            <p:nvSpPr>
              <p:cNvPr id="1057807" name="Freeform 15"/>
              <p:cNvSpPr>
                <a:spLocks/>
              </p:cNvSpPr>
              <p:nvPr userDrawn="1"/>
            </p:nvSpPr>
            <p:spPr bwMode="hidden">
              <a:xfrm>
                <a:off x="4954" y="3569"/>
                <a:ext cx="646" cy="393"/>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a:p>
            </p:txBody>
          </p:sp>
          <p:sp>
            <p:nvSpPr>
              <p:cNvPr id="105780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ru-RU"/>
              </a:p>
            </p:txBody>
          </p:sp>
        </p:grpSp>
        <p:grpSp>
          <p:nvGrpSpPr>
            <p:cNvPr id="6153" name="Group 17"/>
            <p:cNvGrpSpPr>
              <a:grpSpLocks/>
            </p:cNvGrpSpPr>
            <p:nvPr userDrawn="1"/>
          </p:nvGrpSpPr>
          <p:grpSpPr bwMode="auto">
            <a:xfrm>
              <a:off x="0" y="2291"/>
              <a:ext cx="1385" cy="1702"/>
              <a:chOff x="0" y="2291"/>
              <a:chExt cx="1385" cy="1702"/>
            </a:xfrm>
          </p:grpSpPr>
          <p:sp>
            <p:nvSpPr>
              <p:cNvPr id="105781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1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12" name="Rectangle 20"/>
              <p:cNvSpPr>
                <a:spLocks noChangeArrowheads="1"/>
              </p:cNvSpPr>
              <p:nvPr userDrawn="1"/>
            </p:nvSpPr>
            <p:spPr bwMode="ltGray">
              <a:xfrm rot="6798887">
                <a:off x="6" y="3873"/>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13" name="Rectangle 21"/>
              <p:cNvSpPr>
                <a:spLocks noChangeArrowheads="1"/>
              </p:cNvSpPr>
              <p:nvPr userDrawn="1"/>
            </p:nvSpPr>
            <p:spPr bwMode="ltGray">
              <a:xfrm rot="5999912">
                <a:off x="211" y="3884"/>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14" name="Rectangle 22"/>
              <p:cNvSpPr>
                <a:spLocks noChangeArrowheads="1"/>
              </p:cNvSpPr>
              <p:nvPr userDrawn="1"/>
            </p:nvSpPr>
            <p:spPr bwMode="ltGray">
              <a:xfrm rot="5999912">
                <a:off x="182" y="3889"/>
                <a:ext cx="7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15" name="Rectangle 23"/>
              <p:cNvSpPr>
                <a:spLocks noChangeArrowheads="1"/>
              </p:cNvSpPr>
              <p:nvPr userDrawn="1"/>
            </p:nvSpPr>
            <p:spPr bwMode="ltGray">
              <a:xfrm rot="6250138">
                <a:off x="152" y="3887"/>
                <a:ext cx="7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16" name="Rectangle 24"/>
              <p:cNvSpPr>
                <a:spLocks noChangeArrowheads="1"/>
              </p:cNvSpPr>
              <p:nvPr userDrawn="1"/>
            </p:nvSpPr>
            <p:spPr bwMode="ltGray">
              <a:xfrm rot="6238076">
                <a:off x="125" y="3886"/>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17" name="Rectangle 25"/>
              <p:cNvSpPr>
                <a:spLocks noChangeArrowheads="1"/>
              </p:cNvSpPr>
              <p:nvPr userDrawn="1"/>
            </p:nvSpPr>
            <p:spPr bwMode="ltGray">
              <a:xfrm rot="5380717">
                <a:off x="363" y="3868"/>
                <a:ext cx="7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18" name="Rectangle 26"/>
              <p:cNvSpPr>
                <a:spLocks noChangeArrowheads="1"/>
              </p:cNvSpPr>
              <p:nvPr userDrawn="1"/>
            </p:nvSpPr>
            <p:spPr bwMode="ltGray">
              <a:xfrm rot="5380717">
                <a:off x="333" y="3871"/>
                <a:ext cx="7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19" name="Rectangle 27"/>
              <p:cNvSpPr>
                <a:spLocks noChangeArrowheads="1"/>
              </p:cNvSpPr>
              <p:nvPr userDrawn="1"/>
            </p:nvSpPr>
            <p:spPr bwMode="ltGray">
              <a:xfrm rot="5583200">
                <a:off x="304" y="3875"/>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20" name="Rectangle 28"/>
              <p:cNvSpPr>
                <a:spLocks noChangeArrowheads="1"/>
              </p:cNvSpPr>
              <p:nvPr userDrawn="1"/>
            </p:nvSpPr>
            <p:spPr bwMode="ltGray">
              <a:xfrm rot="5737625">
                <a:off x="272" y="3882"/>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21" name="Rectangle 29"/>
              <p:cNvSpPr>
                <a:spLocks noChangeArrowheads="1"/>
              </p:cNvSpPr>
              <p:nvPr userDrawn="1"/>
            </p:nvSpPr>
            <p:spPr bwMode="ltGray">
              <a:xfrm rot="4715477">
                <a:off x="516" y="3828"/>
                <a:ext cx="64"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22" name="Rectangle 30"/>
              <p:cNvSpPr>
                <a:spLocks noChangeArrowheads="1"/>
              </p:cNvSpPr>
              <p:nvPr userDrawn="1"/>
            </p:nvSpPr>
            <p:spPr bwMode="ltGray">
              <a:xfrm rot="4924949">
                <a:off x="486" y="3833"/>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23" name="Rectangle 31"/>
              <p:cNvSpPr>
                <a:spLocks noChangeArrowheads="1"/>
              </p:cNvSpPr>
              <p:nvPr userDrawn="1"/>
            </p:nvSpPr>
            <p:spPr bwMode="ltGray">
              <a:xfrm rot="4924949">
                <a:off x="456" y="3847"/>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24" name="Rectangle 32"/>
              <p:cNvSpPr>
                <a:spLocks noChangeArrowheads="1"/>
              </p:cNvSpPr>
              <p:nvPr userDrawn="1"/>
            </p:nvSpPr>
            <p:spPr bwMode="ltGray">
              <a:xfrm rot="5041352">
                <a:off x="426" y="3850"/>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25" name="Rectangle 33"/>
              <p:cNvSpPr>
                <a:spLocks noChangeArrowheads="1"/>
              </p:cNvSpPr>
              <p:nvPr userDrawn="1"/>
            </p:nvSpPr>
            <p:spPr bwMode="ltGray">
              <a:xfrm rot="3816889">
                <a:off x="664" y="3762"/>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26" name="Rectangle 34"/>
              <p:cNvSpPr>
                <a:spLocks noChangeArrowheads="1"/>
              </p:cNvSpPr>
              <p:nvPr userDrawn="1"/>
            </p:nvSpPr>
            <p:spPr bwMode="ltGray">
              <a:xfrm rot="3816889">
                <a:off x="634" y="3779"/>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27" name="Rectangle 35"/>
              <p:cNvSpPr>
                <a:spLocks noChangeArrowheads="1"/>
              </p:cNvSpPr>
              <p:nvPr userDrawn="1"/>
            </p:nvSpPr>
            <p:spPr bwMode="ltGray">
              <a:xfrm rot="4104184">
                <a:off x="606" y="3791"/>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28" name="Rectangle 36"/>
              <p:cNvSpPr>
                <a:spLocks noChangeArrowheads="1"/>
              </p:cNvSpPr>
              <p:nvPr userDrawn="1"/>
            </p:nvSpPr>
            <p:spPr bwMode="ltGray">
              <a:xfrm rot="4325343">
                <a:off x="576" y="3803"/>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29" name="Rectangle 37"/>
              <p:cNvSpPr>
                <a:spLocks noChangeArrowheads="1"/>
              </p:cNvSpPr>
              <p:nvPr userDrawn="1"/>
            </p:nvSpPr>
            <p:spPr bwMode="ltGray">
              <a:xfrm rot="3368036">
                <a:off x="800" y="3683"/>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30" name="Rectangle 38"/>
              <p:cNvSpPr>
                <a:spLocks noChangeArrowheads="1"/>
              </p:cNvSpPr>
              <p:nvPr userDrawn="1"/>
            </p:nvSpPr>
            <p:spPr bwMode="ltGray">
              <a:xfrm rot="3368036">
                <a:off x="773" y="3699"/>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31" name="Rectangle 39"/>
              <p:cNvSpPr>
                <a:spLocks noChangeArrowheads="1"/>
              </p:cNvSpPr>
              <p:nvPr userDrawn="1"/>
            </p:nvSpPr>
            <p:spPr bwMode="ltGray">
              <a:xfrm rot="3368036">
                <a:off x="746" y="3717"/>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32" name="Rectangle 40"/>
              <p:cNvSpPr>
                <a:spLocks noChangeArrowheads="1"/>
              </p:cNvSpPr>
              <p:nvPr userDrawn="1"/>
            </p:nvSpPr>
            <p:spPr bwMode="ltGray">
              <a:xfrm rot="3816889">
                <a:off x="718" y="3733"/>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33" name="Rectangle 41"/>
              <p:cNvSpPr>
                <a:spLocks noChangeArrowheads="1"/>
              </p:cNvSpPr>
              <p:nvPr userDrawn="1"/>
            </p:nvSpPr>
            <p:spPr bwMode="ltGray">
              <a:xfrm rot="2302266">
                <a:off x="923" y="3587"/>
                <a:ext cx="69"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34" name="Rectangle 42"/>
              <p:cNvSpPr>
                <a:spLocks noChangeArrowheads="1"/>
              </p:cNvSpPr>
              <p:nvPr userDrawn="1"/>
            </p:nvSpPr>
            <p:spPr bwMode="ltGray">
              <a:xfrm rot="2302266">
                <a:off x="899" y="3606"/>
                <a:ext cx="69"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35" name="Rectangle 43"/>
              <p:cNvSpPr>
                <a:spLocks noChangeArrowheads="1"/>
              </p:cNvSpPr>
              <p:nvPr userDrawn="1"/>
            </p:nvSpPr>
            <p:spPr bwMode="ltGray">
              <a:xfrm rot="2707562">
                <a:off x="878" y="3624"/>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36" name="Rectangle 44"/>
              <p:cNvSpPr>
                <a:spLocks noChangeArrowheads="1"/>
              </p:cNvSpPr>
              <p:nvPr userDrawn="1"/>
            </p:nvSpPr>
            <p:spPr bwMode="ltGray">
              <a:xfrm rot="2707562">
                <a:off x="851" y="3643"/>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3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38" name="Rectangle 46"/>
              <p:cNvSpPr>
                <a:spLocks noChangeArrowheads="1"/>
              </p:cNvSpPr>
              <p:nvPr userDrawn="1"/>
            </p:nvSpPr>
            <p:spPr bwMode="ltGray">
              <a:xfrm rot="1525830">
                <a:off x="1009" y="3497"/>
                <a:ext cx="69"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39" name="Rectangle 47"/>
              <p:cNvSpPr>
                <a:spLocks noChangeArrowheads="1"/>
              </p:cNvSpPr>
              <p:nvPr userDrawn="1"/>
            </p:nvSpPr>
            <p:spPr bwMode="ltGray">
              <a:xfrm rot="1788117">
                <a:off x="990" y="3519"/>
                <a:ext cx="69" cy="1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4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41" name="Rectangle 49"/>
              <p:cNvSpPr>
                <a:spLocks noChangeArrowheads="1"/>
              </p:cNvSpPr>
              <p:nvPr userDrawn="1"/>
            </p:nvSpPr>
            <p:spPr bwMode="ltGray">
              <a:xfrm rot="841630">
                <a:off x="1113" y="3355"/>
                <a:ext cx="75"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4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4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44" name="Rectangle 52"/>
              <p:cNvSpPr>
                <a:spLocks noChangeArrowheads="1"/>
              </p:cNvSpPr>
              <p:nvPr userDrawn="1"/>
            </p:nvSpPr>
            <p:spPr bwMode="ltGray">
              <a:xfrm rot="1308689">
                <a:off x="1064" y="3425"/>
                <a:ext cx="69"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45" name="Rectangle 53"/>
              <p:cNvSpPr>
                <a:spLocks noChangeArrowheads="1"/>
              </p:cNvSpPr>
              <p:nvPr userDrawn="1"/>
            </p:nvSpPr>
            <p:spPr bwMode="ltGray">
              <a:xfrm rot="469913">
                <a:off x="1172" y="3225"/>
                <a:ext cx="81"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4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4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4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4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5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5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52" name="Rectangle 60"/>
              <p:cNvSpPr>
                <a:spLocks noChangeArrowheads="1"/>
              </p:cNvSpPr>
              <p:nvPr userDrawn="1"/>
            </p:nvSpPr>
            <p:spPr bwMode="ltGray">
              <a:xfrm rot="214188">
                <a:off x="1189" y="3173"/>
                <a:ext cx="81"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5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54" name="Rectangle 62"/>
              <p:cNvSpPr>
                <a:spLocks noChangeArrowheads="1"/>
              </p:cNvSpPr>
              <p:nvPr userDrawn="1"/>
            </p:nvSpPr>
            <p:spPr bwMode="ltGray">
              <a:xfrm rot="-480400">
                <a:off x="1220" y="2991"/>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5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5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5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58" name="Rectangle 66"/>
              <p:cNvSpPr>
                <a:spLocks noChangeArrowheads="1"/>
              </p:cNvSpPr>
              <p:nvPr userDrawn="1"/>
            </p:nvSpPr>
            <p:spPr bwMode="ltGray">
              <a:xfrm rot="-969272">
                <a:off x="1213" y="2864"/>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5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6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6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6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63" name="Rectangle 71"/>
              <p:cNvSpPr>
                <a:spLocks noChangeArrowheads="1"/>
              </p:cNvSpPr>
              <p:nvPr userDrawn="1"/>
            </p:nvSpPr>
            <p:spPr bwMode="ltGray">
              <a:xfrm rot="-1341953">
                <a:off x="1184" y="2775"/>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64" name="Rectangle 72"/>
              <p:cNvSpPr>
                <a:spLocks noChangeArrowheads="1"/>
              </p:cNvSpPr>
              <p:nvPr userDrawn="1"/>
            </p:nvSpPr>
            <p:spPr bwMode="ltGray">
              <a:xfrm rot="-1341953">
                <a:off x="1194" y="2795"/>
                <a:ext cx="86" cy="1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65" name="Rectangle 73"/>
              <p:cNvSpPr>
                <a:spLocks noChangeArrowheads="1"/>
              </p:cNvSpPr>
              <p:nvPr userDrawn="1"/>
            </p:nvSpPr>
            <p:spPr bwMode="ltGray">
              <a:xfrm rot="-1928746">
                <a:off x="1101" y="2628"/>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66" name="Rectangle 74"/>
              <p:cNvSpPr>
                <a:spLocks noChangeArrowheads="1"/>
              </p:cNvSpPr>
              <p:nvPr userDrawn="1"/>
            </p:nvSpPr>
            <p:spPr bwMode="ltGray">
              <a:xfrm rot="-1844175">
                <a:off x="1114" y="2645"/>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67" name="Rectangle 75"/>
              <p:cNvSpPr>
                <a:spLocks noChangeArrowheads="1"/>
              </p:cNvSpPr>
              <p:nvPr userDrawn="1"/>
            </p:nvSpPr>
            <p:spPr bwMode="ltGray">
              <a:xfrm rot="-1752383">
                <a:off x="1129" y="2667"/>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68" name="Rectangle 76"/>
              <p:cNvSpPr>
                <a:spLocks noChangeArrowheads="1"/>
              </p:cNvSpPr>
              <p:nvPr userDrawn="1"/>
            </p:nvSpPr>
            <p:spPr bwMode="ltGray">
              <a:xfrm rot="-1752383">
                <a:off x="1142" y="2684"/>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69" name="Rectangle 77"/>
              <p:cNvSpPr>
                <a:spLocks noChangeArrowheads="1"/>
              </p:cNvSpPr>
              <p:nvPr userDrawn="1"/>
            </p:nvSpPr>
            <p:spPr bwMode="ltGray">
              <a:xfrm rot="-2466736">
                <a:off x="1014" y="2538"/>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70" name="Rectangle 78"/>
              <p:cNvSpPr>
                <a:spLocks noChangeArrowheads="1"/>
              </p:cNvSpPr>
              <p:nvPr userDrawn="1"/>
            </p:nvSpPr>
            <p:spPr bwMode="ltGray">
              <a:xfrm rot="-2466736">
                <a:off x="1035" y="2557"/>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71" name="Rectangle 79"/>
              <p:cNvSpPr>
                <a:spLocks noChangeArrowheads="1"/>
              </p:cNvSpPr>
              <p:nvPr userDrawn="1"/>
            </p:nvSpPr>
            <p:spPr bwMode="ltGray">
              <a:xfrm rot="-2466736">
                <a:off x="1050" y="2574"/>
                <a:ext cx="86"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72" name="Rectangle 80"/>
              <p:cNvSpPr>
                <a:spLocks noChangeArrowheads="1"/>
              </p:cNvSpPr>
              <p:nvPr userDrawn="1"/>
            </p:nvSpPr>
            <p:spPr bwMode="ltGray">
              <a:xfrm rot="-2342866">
                <a:off x="1068" y="2589"/>
                <a:ext cx="86" cy="1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7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ru-RU"/>
              </a:p>
            </p:txBody>
          </p:sp>
          <p:sp>
            <p:nvSpPr>
              <p:cNvPr id="105787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7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76" name="Rectangle 84"/>
              <p:cNvSpPr>
                <a:spLocks noChangeArrowheads="1"/>
              </p:cNvSpPr>
              <p:nvPr userDrawn="1"/>
            </p:nvSpPr>
            <p:spPr bwMode="ltGray">
              <a:xfrm rot="-2957028">
                <a:off x="908" y="2472"/>
                <a:ext cx="7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7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7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7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80" name="Rectangle 88"/>
              <p:cNvSpPr>
                <a:spLocks noChangeArrowheads="1"/>
              </p:cNvSpPr>
              <p:nvPr userDrawn="1"/>
            </p:nvSpPr>
            <p:spPr bwMode="ltGray">
              <a:xfrm rot="-3638503">
                <a:off x="788" y="2424"/>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8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82" name="Rectangle 90"/>
              <p:cNvSpPr>
                <a:spLocks noChangeArrowheads="1"/>
              </p:cNvSpPr>
              <p:nvPr userDrawn="1"/>
            </p:nvSpPr>
            <p:spPr bwMode="ltGray">
              <a:xfrm rot="-3514633">
                <a:off x="838" y="2441"/>
                <a:ext cx="7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8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8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85" name="Rectangle 93"/>
              <p:cNvSpPr>
                <a:spLocks noChangeArrowheads="1"/>
              </p:cNvSpPr>
              <p:nvPr userDrawn="1"/>
            </p:nvSpPr>
            <p:spPr bwMode="ltGray">
              <a:xfrm rot="-4250359">
                <a:off x="678" y="2401"/>
                <a:ext cx="74"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86" name="Rectangle 94"/>
              <p:cNvSpPr>
                <a:spLocks noChangeArrowheads="1"/>
              </p:cNvSpPr>
              <p:nvPr userDrawn="1"/>
            </p:nvSpPr>
            <p:spPr bwMode="ltGray">
              <a:xfrm rot="-4250359">
                <a:off x="707" y="2405"/>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87" name="Rectangle 95"/>
              <p:cNvSpPr>
                <a:spLocks noChangeArrowheads="1"/>
              </p:cNvSpPr>
              <p:nvPr userDrawn="1"/>
            </p:nvSpPr>
            <p:spPr bwMode="ltGray">
              <a:xfrm rot="-3989246">
                <a:off x="737" y="2409"/>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88" name="Rectangle 96"/>
              <p:cNvSpPr>
                <a:spLocks noChangeArrowheads="1"/>
              </p:cNvSpPr>
              <p:nvPr userDrawn="1"/>
            </p:nvSpPr>
            <p:spPr bwMode="ltGray">
              <a:xfrm rot="-4862215">
                <a:off x="505" y="2395"/>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89" name="Rectangle 97"/>
              <p:cNvSpPr>
                <a:spLocks noChangeArrowheads="1"/>
              </p:cNvSpPr>
              <p:nvPr userDrawn="1"/>
            </p:nvSpPr>
            <p:spPr bwMode="ltGray">
              <a:xfrm rot="-4673370">
                <a:off x="533" y="2391"/>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90" name="Rectangle 98"/>
              <p:cNvSpPr>
                <a:spLocks noChangeArrowheads="1"/>
              </p:cNvSpPr>
              <p:nvPr userDrawn="1"/>
            </p:nvSpPr>
            <p:spPr bwMode="ltGray">
              <a:xfrm rot="-4646721">
                <a:off x="563" y="2388"/>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91" name="Rectangle 99"/>
              <p:cNvSpPr>
                <a:spLocks noChangeArrowheads="1"/>
              </p:cNvSpPr>
              <p:nvPr userDrawn="1"/>
            </p:nvSpPr>
            <p:spPr bwMode="ltGray">
              <a:xfrm rot="-4580623">
                <a:off x="594" y="2389"/>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92" name="Rectangle 100"/>
              <p:cNvSpPr>
                <a:spLocks noChangeArrowheads="1"/>
              </p:cNvSpPr>
              <p:nvPr userDrawn="1"/>
            </p:nvSpPr>
            <p:spPr bwMode="ltGray">
              <a:xfrm rot="-5195129">
                <a:off x="357" y="2414"/>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93" name="Rectangle 101"/>
              <p:cNvSpPr>
                <a:spLocks noChangeArrowheads="1"/>
              </p:cNvSpPr>
              <p:nvPr userDrawn="1"/>
            </p:nvSpPr>
            <p:spPr bwMode="ltGray">
              <a:xfrm rot="-5360484">
                <a:off x="387" y="2407"/>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94" name="Rectangle 102"/>
              <p:cNvSpPr>
                <a:spLocks noChangeArrowheads="1"/>
              </p:cNvSpPr>
              <p:nvPr userDrawn="1"/>
            </p:nvSpPr>
            <p:spPr bwMode="ltGray">
              <a:xfrm rot="-5288939">
                <a:off x="419" y="2404"/>
                <a:ext cx="7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95" name="Rectangle 103"/>
              <p:cNvSpPr>
                <a:spLocks noChangeArrowheads="1"/>
              </p:cNvSpPr>
              <p:nvPr userDrawn="1"/>
            </p:nvSpPr>
            <p:spPr bwMode="ltGray">
              <a:xfrm rot="-5164854">
                <a:off x="451" y="2400"/>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96" name="Rectangle 104"/>
              <p:cNvSpPr>
                <a:spLocks noChangeArrowheads="1"/>
              </p:cNvSpPr>
              <p:nvPr userDrawn="1"/>
            </p:nvSpPr>
            <p:spPr bwMode="ltGray">
              <a:xfrm rot="-6132163">
                <a:off x="206" y="2458"/>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97" name="Rectangle 105"/>
              <p:cNvSpPr>
                <a:spLocks noChangeArrowheads="1"/>
              </p:cNvSpPr>
              <p:nvPr userDrawn="1"/>
            </p:nvSpPr>
            <p:spPr bwMode="ltGray">
              <a:xfrm rot="-6220433">
                <a:off x="238" y="2447"/>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98" name="Rectangle 106"/>
              <p:cNvSpPr>
                <a:spLocks noChangeArrowheads="1"/>
              </p:cNvSpPr>
              <p:nvPr userDrawn="1"/>
            </p:nvSpPr>
            <p:spPr bwMode="ltGray">
              <a:xfrm rot="-6110943">
                <a:off x="266" y="2437"/>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899" name="Rectangle 107"/>
              <p:cNvSpPr>
                <a:spLocks noChangeArrowheads="1"/>
              </p:cNvSpPr>
              <p:nvPr userDrawn="1"/>
            </p:nvSpPr>
            <p:spPr bwMode="ltGray">
              <a:xfrm rot="-5919570">
                <a:off x="294" y="2425"/>
                <a:ext cx="6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00" name="Rectangle 108"/>
              <p:cNvSpPr>
                <a:spLocks noChangeArrowheads="1"/>
              </p:cNvSpPr>
              <p:nvPr userDrawn="1"/>
            </p:nvSpPr>
            <p:spPr bwMode="ltGray">
              <a:xfrm rot="-7376291">
                <a:off x="5" y="2549"/>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01" name="Rectangle 109"/>
              <p:cNvSpPr>
                <a:spLocks noChangeArrowheads="1"/>
              </p:cNvSpPr>
              <p:nvPr userDrawn="1"/>
            </p:nvSpPr>
            <p:spPr bwMode="ltGray">
              <a:xfrm rot="-7168347">
                <a:off x="65" y="2516"/>
                <a:ext cx="6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02" name="Rectangle 110"/>
              <p:cNvSpPr>
                <a:spLocks noChangeArrowheads="1"/>
              </p:cNvSpPr>
              <p:nvPr userDrawn="1"/>
            </p:nvSpPr>
            <p:spPr bwMode="ltGray">
              <a:xfrm rot="-6802416">
                <a:off x="93" y="2501"/>
                <a:ext cx="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03" name="Rectangle 111"/>
              <p:cNvSpPr>
                <a:spLocks noChangeArrowheads="1"/>
              </p:cNvSpPr>
              <p:nvPr userDrawn="1"/>
            </p:nvSpPr>
            <p:spPr bwMode="ltGray">
              <a:xfrm rot="-6802416">
                <a:off x="119" y="2491"/>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04" name="Rectangle 112"/>
              <p:cNvSpPr>
                <a:spLocks noChangeArrowheads="1"/>
              </p:cNvSpPr>
              <p:nvPr userDrawn="1"/>
            </p:nvSpPr>
            <p:spPr bwMode="ltGray">
              <a:xfrm rot="-6457704">
                <a:off x="150" y="2478"/>
                <a:ext cx="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0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06" name="Rectangle 114"/>
              <p:cNvSpPr>
                <a:spLocks noChangeArrowheads="1"/>
              </p:cNvSpPr>
              <p:nvPr userDrawn="1"/>
            </p:nvSpPr>
            <p:spPr bwMode="ltGray">
              <a:xfrm rot="3283992">
                <a:off x="512" y="3477"/>
                <a:ext cx="24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0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0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0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1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1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1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1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1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1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1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1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18" name="Rectangle 126"/>
              <p:cNvSpPr>
                <a:spLocks noChangeArrowheads="1"/>
              </p:cNvSpPr>
              <p:nvPr userDrawn="1"/>
            </p:nvSpPr>
            <p:spPr bwMode="ltGray">
              <a:xfrm rot="-4970620">
                <a:off x="448" y="2364"/>
                <a:ext cx="139"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1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20" name="Rectangle 128"/>
              <p:cNvSpPr>
                <a:spLocks noChangeArrowheads="1"/>
              </p:cNvSpPr>
              <p:nvPr userDrawn="1"/>
            </p:nvSpPr>
            <p:spPr bwMode="ltGray">
              <a:xfrm rot="-3676305">
                <a:off x="741" y="2386"/>
                <a:ext cx="15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21" name="Rectangle 129"/>
              <p:cNvSpPr>
                <a:spLocks noChangeArrowheads="1"/>
              </p:cNvSpPr>
              <p:nvPr userDrawn="1"/>
            </p:nvSpPr>
            <p:spPr bwMode="ltGray">
              <a:xfrm rot="-3188616">
                <a:off x="870" y="2429"/>
                <a:ext cx="165"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2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2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2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2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2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27" name="Rectangle 135"/>
              <p:cNvSpPr>
                <a:spLocks noChangeArrowheads="1"/>
              </p:cNvSpPr>
              <p:nvPr userDrawn="1"/>
            </p:nvSpPr>
            <p:spPr bwMode="ltGray">
              <a:xfrm rot="-287823">
                <a:off x="1213" y="3066"/>
                <a:ext cx="167" cy="1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28" name="Rectangle 136"/>
              <p:cNvSpPr>
                <a:spLocks noChangeArrowheads="1"/>
              </p:cNvSpPr>
              <p:nvPr userDrawn="1"/>
            </p:nvSpPr>
            <p:spPr bwMode="ltGray">
              <a:xfrm rot="696741">
                <a:off x="1126" y="3337"/>
                <a:ext cx="150" cy="14"/>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2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30" name="Freeform 138"/>
              <p:cNvSpPr>
                <a:spLocks/>
              </p:cNvSpPr>
              <p:nvPr userDrawn="1"/>
            </p:nvSpPr>
            <p:spPr bwMode="ltGray">
              <a:xfrm>
                <a:off x="850" y="3136"/>
                <a:ext cx="204" cy="122"/>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ru-RU"/>
              </a:p>
            </p:txBody>
          </p:sp>
          <p:sp>
            <p:nvSpPr>
              <p:cNvPr id="105793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ru-RU"/>
              </a:p>
            </p:txBody>
          </p:sp>
          <p:sp>
            <p:nvSpPr>
              <p:cNvPr id="105793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ru-RU"/>
              </a:p>
            </p:txBody>
          </p:sp>
          <p:sp>
            <p:nvSpPr>
              <p:cNvPr id="105793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ru-RU"/>
              </a:p>
            </p:txBody>
          </p:sp>
          <p:sp>
            <p:nvSpPr>
              <p:cNvPr id="105793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ru-RU"/>
              </a:p>
            </p:txBody>
          </p:sp>
          <p:sp>
            <p:nvSpPr>
              <p:cNvPr id="105793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ru-RU"/>
              </a:p>
            </p:txBody>
          </p:sp>
          <p:sp>
            <p:nvSpPr>
              <p:cNvPr id="105793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ru-RU"/>
              </a:p>
            </p:txBody>
          </p:sp>
          <p:sp>
            <p:nvSpPr>
              <p:cNvPr id="1057937" name="Freeform 145"/>
              <p:cNvSpPr>
                <a:spLocks/>
              </p:cNvSpPr>
              <p:nvPr userDrawn="1"/>
            </p:nvSpPr>
            <p:spPr bwMode="ltGray">
              <a:xfrm>
                <a:off x="7" y="2555"/>
                <a:ext cx="30" cy="50"/>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ru-RU"/>
              </a:p>
            </p:txBody>
          </p:sp>
          <p:sp>
            <p:nvSpPr>
              <p:cNvPr id="1057938" name="Freeform 146"/>
              <p:cNvSpPr>
                <a:spLocks/>
              </p:cNvSpPr>
              <p:nvPr userDrawn="1"/>
            </p:nvSpPr>
            <p:spPr bwMode="ltGray">
              <a:xfrm>
                <a:off x="7" y="3843"/>
                <a:ext cx="36" cy="68"/>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ru-RU"/>
              </a:p>
            </p:txBody>
          </p:sp>
          <p:sp>
            <p:nvSpPr>
              <p:cNvPr id="105793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40" name="Rectangle 148"/>
              <p:cNvSpPr>
                <a:spLocks noChangeArrowheads="1"/>
              </p:cNvSpPr>
              <p:nvPr userDrawn="1"/>
            </p:nvSpPr>
            <p:spPr bwMode="ltGray">
              <a:xfrm rot="-5598588">
                <a:off x="290" y="2386"/>
                <a:ext cx="140" cy="12"/>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1057941" name="Freeform 149"/>
              <p:cNvSpPr>
                <a:spLocks/>
              </p:cNvSpPr>
              <p:nvPr userDrawn="1"/>
            </p:nvSpPr>
            <p:spPr bwMode="ltGray">
              <a:xfrm>
                <a:off x="139" y="3573"/>
                <a:ext cx="144" cy="156"/>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a:p>
            </p:txBody>
          </p:sp>
          <p:sp>
            <p:nvSpPr>
              <p:cNvPr id="1057942" name="Freeform 150"/>
              <p:cNvSpPr>
                <a:spLocks/>
              </p:cNvSpPr>
              <p:nvPr userDrawn="1"/>
            </p:nvSpPr>
            <p:spPr bwMode="ltGray">
              <a:xfrm rot="-2857037">
                <a:off x="618" y="3550"/>
                <a:ext cx="70"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a:p>
            </p:txBody>
          </p:sp>
          <p:sp>
            <p:nvSpPr>
              <p:cNvPr id="105794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ru-RU"/>
              </a:p>
            </p:txBody>
          </p:sp>
          <p:sp>
            <p:nvSpPr>
              <p:cNvPr id="1057944" name="Oval 152"/>
              <p:cNvSpPr>
                <a:spLocks noChangeArrowheads="1"/>
              </p:cNvSpPr>
              <p:nvPr userDrawn="1"/>
            </p:nvSpPr>
            <p:spPr bwMode="ltGray">
              <a:xfrm rot="-1684349">
                <a:off x="296" y="3047"/>
                <a:ext cx="221" cy="176"/>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ru-RU"/>
              </a:p>
            </p:txBody>
          </p:sp>
        </p:grpSp>
      </p:grpSp>
      <p:sp>
        <p:nvSpPr>
          <p:cNvPr id="1057945" name="Rectangle 153"/>
          <p:cNvSpPr>
            <a:spLocks noGrp="1" noRot="1" noChangeArrowheads="1"/>
          </p:cNvSpPr>
          <p:nvPr>
            <p:ph type="title"/>
          </p:nvPr>
        </p:nvSpPr>
        <p:spPr bwMode="auto">
          <a:xfrm>
            <a:off x="301625" y="215900"/>
            <a:ext cx="8540750" cy="1079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57946" name="Rectangle 154"/>
          <p:cNvSpPr>
            <a:spLocks noGrp="1" noChangeArrowheads="1"/>
          </p:cNvSpPr>
          <p:nvPr>
            <p:ph type="dt" sz="half" idx="2"/>
          </p:nvPr>
        </p:nvSpPr>
        <p:spPr bwMode="auto">
          <a:xfrm>
            <a:off x="301625" y="5900738"/>
            <a:ext cx="2289175"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ru-RU"/>
          </a:p>
        </p:txBody>
      </p:sp>
      <p:sp>
        <p:nvSpPr>
          <p:cNvPr id="1057947" name="Rectangle 155"/>
          <p:cNvSpPr>
            <a:spLocks noGrp="1" noChangeArrowheads="1"/>
          </p:cNvSpPr>
          <p:nvPr>
            <p:ph type="ftr" sz="quarter" idx="3"/>
          </p:nvPr>
        </p:nvSpPr>
        <p:spPr bwMode="auto">
          <a:xfrm>
            <a:off x="3124200" y="5900738"/>
            <a:ext cx="289560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ru-RU"/>
          </a:p>
        </p:txBody>
      </p:sp>
      <p:sp>
        <p:nvSpPr>
          <p:cNvPr id="1057948" name="Rectangle 156"/>
          <p:cNvSpPr>
            <a:spLocks noGrp="1" noChangeArrowheads="1"/>
          </p:cNvSpPr>
          <p:nvPr>
            <p:ph type="sldNum" sz="quarter" idx="4"/>
          </p:nvPr>
        </p:nvSpPr>
        <p:spPr bwMode="auto">
          <a:xfrm>
            <a:off x="6553200" y="5900738"/>
            <a:ext cx="2289175"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1C8AFF68-55B1-42F3-B74F-A5006ABE74AB}" type="slidenum">
              <a:rPr lang="ru-RU"/>
              <a:pPr>
                <a:defRPr/>
              </a:pPr>
              <a:t>‹#›</a:t>
            </a:fld>
            <a:endParaRPr lang="ru-RU"/>
          </a:p>
        </p:txBody>
      </p:sp>
      <p:sp>
        <p:nvSpPr>
          <p:cNvPr id="1057949" name="Rectangle 157"/>
          <p:cNvSpPr>
            <a:spLocks noGrp="1" noRot="1" noChangeArrowheads="1"/>
          </p:cNvSpPr>
          <p:nvPr>
            <p:ph type="body" idx="1"/>
          </p:nvPr>
        </p:nvSpPr>
        <p:spPr bwMode="auto">
          <a:xfrm>
            <a:off x="301625" y="1511300"/>
            <a:ext cx="8540750" cy="4251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119"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1588" y="0"/>
            <a:ext cx="9148762" cy="6473825"/>
            <a:chOff x="1" y="0"/>
            <a:chExt cx="5763" cy="4316"/>
          </a:xfrm>
        </p:grpSpPr>
        <p:sp>
          <p:nvSpPr>
            <p:cNvPr id="107315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107315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107315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grpSp>
          <p:nvGrpSpPr>
            <p:cNvPr id="7179" name="Group 6"/>
            <p:cNvGrpSpPr>
              <a:grpSpLocks/>
            </p:cNvGrpSpPr>
            <p:nvPr/>
          </p:nvGrpSpPr>
          <p:grpSpPr bwMode="auto">
            <a:xfrm>
              <a:off x="288" y="0"/>
              <a:ext cx="5098" cy="4316"/>
              <a:chOff x="288" y="0"/>
              <a:chExt cx="5098" cy="4316"/>
            </a:xfrm>
          </p:grpSpPr>
          <p:sp>
            <p:nvSpPr>
              <p:cNvPr id="107315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6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6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6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6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6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6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6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6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6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6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7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107317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grpSp>
        <p:sp>
          <p:nvSpPr>
            <p:cNvPr id="107317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1073173" name="Freeform 21"/>
            <p:cNvSpPr>
              <a:spLocks/>
            </p:cNvSpPr>
            <p:nvPr/>
          </p:nvSpPr>
          <p:spPr bwMode="hidden">
            <a:xfrm>
              <a:off x="6" y="3889"/>
              <a:ext cx="228" cy="427"/>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1073174" name="Freeform 22"/>
            <p:cNvSpPr>
              <a:spLocks/>
            </p:cNvSpPr>
            <p:nvPr/>
          </p:nvSpPr>
          <p:spPr bwMode="hidden">
            <a:xfrm>
              <a:off x="4776" y="0"/>
              <a:ext cx="984" cy="1787"/>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p>
          </p:txBody>
        </p:sp>
        <p:sp>
          <p:nvSpPr>
            <p:cNvPr id="107317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ru-RU"/>
            </a:p>
          </p:txBody>
        </p:sp>
        <p:sp>
          <p:nvSpPr>
            <p:cNvPr id="107317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ru-RU"/>
            </a:p>
          </p:txBody>
        </p:sp>
        <p:sp>
          <p:nvSpPr>
            <p:cNvPr id="107317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p>
          </p:txBody>
        </p:sp>
        <p:sp>
          <p:nvSpPr>
            <p:cNvPr id="107317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ru-RU"/>
            </a:p>
          </p:txBody>
        </p:sp>
        <p:sp>
          <p:nvSpPr>
            <p:cNvPr id="107317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ru-RU"/>
            </a:p>
          </p:txBody>
        </p:sp>
        <p:sp>
          <p:nvSpPr>
            <p:cNvPr id="107318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ru-RU"/>
            </a:p>
          </p:txBody>
        </p:sp>
        <p:sp>
          <p:nvSpPr>
            <p:cNvPr id="107318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ru-RU"/>
            </a:p>
          </p:txBody>
        </p:sp>
        <p:sp>
          <p:nvSpPr>
            <p:cNvPr id="107318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ru-RU"/>
            </a:p>
          </p:txBody>
        </p:sp>
        <p:grpSp>
          <p:nvGrpSpPr>
            <p:cNvPr id="7191" name="Group 31"/>
            <p:cNvGrpSpPr>
              <a:grpSpLocks/>
            </p:cNvGrpSpPr>
            <p:nvPr/>
          </p:nvGrpSpPr>
          <p:grpSpPr bwMode="auto">
            <a:xfrm>
              <a:off x="1" y="392"/>
              <a:ext cx="5758" cy="1571"/>
              <a:chOff x="1" y="392"/>
              <a:chExt cx="5758" cy="1571"/>
            </a:xfrm>
          </p:grpSpPr>
          <p:sp>
            <p:nvSpPr>
              <p:cNvPr id="107318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ru-RU"/>
              </a:p>
            </p:txBody>
          </p:sp>
          <p:sp>
            <p:nvSpPr>
              <p:cNvPr id="107318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ru-RU"/>
              </a:p>
            </p:txBody>
          </p:sp>
          <p:sp>
            <p:nvSpPr>
              <p:cNvPr id="1073186" name="Line 34"/>
              <p:cNvSpPr>
                <a:spLocks noChangeShapeType="1"/>
              </p:cNvSpPr>
              <p:nvPr userDrawn="1"/>
            </p:nvSpPr>
            <p:spPr bwMode="hidden">
              <a:xfrm>
                <a:off x="1" y="1571"/>
                <a:ext cx="5758" cy="0"/>
              </a:xfrm>
              <a:prstGeom prst="line">
                <a:avLst/>
              </a:prstGeom>
              <a:noFill/>
              <a:ln w="15875">
                <a:solidFill>
                  <a:schemeClr val="bg1"/>
                </a:solidFill>
                <a:round/>
                <a:headEnd/>
                <a:tailEnd/>
              </a:ln>
              <a:effectLst/>
            </p:spPr>
            <p:txBody>
              <a:bodyPr/>
              <a:lstStyle/>
              <a:p>
                <a:pPr>
                  <a:defRPr/>
                </a:pPr>
                <a:endParaRPr lang="ru-RU"/>
              </a:p>
            </p:txBody>
          </p:sp>
          <p:sp>
            <p:nvSpPr>
              <p:cNvPr id="107318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ru-RU"/>
              </a:p>
            </p:txBody>
          </p:sp>
          <p:sp>
            <p:nvSpPr>
              <p:cNvPr id="107318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ru-RU"/>
              </a:p>
            </p:txBody>
          </p:sp>
        </p:grpSp>
        <p:sp>
          <p:nvSpPr>
            <p:cNvPr id="107318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ru-RU"/>
            </a:p>
          </p:txBody>
        </p:sp>
        <p:sp>
          <p:nvSpPr>
            <p:cNvPr id="107319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ru-RU"/>
            </a:p>
          </p:txBody>
        </p:sp>
      </p:grpSp>
      <p:sp>
        <p:nvSpPr>
          <p:cNvPr id="1073191" name="Rectangle 39"/>
          <p:cNvSpPr>
            <a:spLocks noGrp="1" noChangeArrowheads="1"/>
          </p:cNvSpPr>
          <p:nvPr>
            <p:ph type="title"/>
          </p:nvPr>
        </p:nvSpPr>
        <p:spPr bwMode="auto">
          <a:xfrm>
            <a:off x="457200" y="261938"/>
            <a:ext cx="8229600" cy="1077912"/>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073192" name="Rectangle 40"/>
          <p:cNvSpPr>
            <a:spLocks noGrp="1" noChangeArrowheads="1"/>
          </p:cNvSpPr>
          <p:nvPr>
            <p:ph type="dt" sz="half" idx="2"/>
          </p:nvPr>
        </p:nvSpPr>
        <p:spPr bwMode="auto">
          <a:xfrm>
            <a:off x="457200" y="5899150"/>
            <a:ext cx="2133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endParaRPr lang="ru-RU"/>
          </a:p>
        </p:txBody>
      </p:sp>
      <p:sp>
        <p:nvSpPr>
          <p:cNvPr id="1073193" name="Rectangle 41"/>
          <p:cNvSpPr>
            <a:spLocks noGrp="1" noChangeArrowheads="1"/>
          </p:cNvSpPr>
          <p:nvPr>
            <p:ph type="ftr" sz="quarter" idx="3"/>
          </p:nvPr>
        </p:nvSpPr>
        <p:spPr bwMode="auto">
          <a:xfrm>
            <a:off x="3124200" y="5903913"/>
            <a:ext cx="2895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ru-RU"/>
          </a:p>
        </p:txBody>
      </p:sp>
      <p:sp>
        <p:nvSpPr>
          <p:cNvPr id="1073194" name="Rectangle 42"/>
          <p:cNvSpPr>
            <a:spLocks noGrp="1" noChangeArrowheads="1"/>
          </p:cNvSpPr>
          <p:nvPr>
            <p:ph type="sldNum" sz="quarter" idx="4"/>
          </p:nvPr>
        </p:nvSpPr>
        <p:spPr bwMode="auto">
          <a:xfrm>
            <a:off x="6553200" y="5899150"/>
            <a:ext cx="2133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616B7D7A-0908-4473-889A-2694874157BE}" type="slidenum">
              <a:rPr lang="ru-RU"/>
              <a:pPr>
                <a:defRPr/>
              </a:pPr>
              <a:t>‹#›</a:t>
            </a:fld>
            <a:endParaRPr lang="ru-RU"/>
          </a:p>
        </p:txBody>
      </p:sp>
      <p:sp>
        <p:nvSpPr>
          <p:cNvPr id="1073195" name="Rectangle 43"/>
          <p:cNvSpPr>
            <a:spLocks noGrp="1" noChangeArrowheads="1"/>
          </p:cNvSpPr>
          <p:nvPr>
            <p:ph type="body" idx="1"/>
          </p:nvPr>
        </p:nvSpPr>
        <p:spPr bwMode="auto">
          <a:xfrm>
            <a:off x="457200" y="1511300"/>
            <a:ext cx="8229600" cy="428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120"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ransition spd="med">
    <p:wheel spokes="8"/>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7242175" cy="1871663"/>
            <a:chOff x="0" y="0"/>
            <a:chExt cx="4562" cy="1248"/>
          </a:xfrm>
        </p:grpSpPr>
        <p:sp>
          <p:nvSpPr>
            <p:cNvPr id="110080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ru-RU"/>
            </a:p>
          </p:txBody>
        </p:sp>
        <p:sp>
          <p:nvSpPr>
            <p:cNvPr id="110080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grpSp>
      <p:sp>
        <p:nvSpPr>
          <p:cNvPr id="1100805" name="Rectangle 5"/>
          <p:cNvSpPr>
            <a:spLocks noGrp="1" noChangeArrowheads="1"/>
          </p:cNvSpPr>
          <p:nvPr>
            <p:ph type="title"/>
          </p:nvPr>
        </p:nvSpPr>
        <p:spPr bwMode="auto">
          <a:xfrm>
            <a:off x="457200" y="258763"/>
            <a:ext cx="8229600" cy="1081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00806" name="Rectangle 6"/>
          <p:cNvSpPr>
            <a:spLocks noGrp="1" noChangeArrowheads="1"/>
          </p:cNvSpPr>
          <p:nvPr>
            <p:ph type="body" idx="1"/>
          </p:nvPr>
        </p:nvSpPr>
        <p:spPr bwMode="auto">
          <a:xfrm>
            <a:off x="457200" y="1511300"/>
            <a:ext cx="8229600" cy="424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00807" name="Rectangle 7"/>
          <p:cNvSpPr>
            <a:spLocks noGrp="1" noChangeArrowheads="1"/>
          </p:cNvSpPr>
          <p:nvPr>
            <p:ph type="dt" sz="half" idx="2"/>
          </p:nvPr>
        </p:nvSpPr>
        <p:spPr bwMode="auto">
          <a:xfrm>
            <a:off x="457200" y="5903913"/>
            <a:ext cx="2133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1100808" name="Rectangle 8"/>
          <p:cNvSpPr>
            <a:spLocks noGrp="1" noChangeArrowheads="1"/>
          </p:cNvSpPr>
          <p:nvPr>
            <p:ph type="ftr" sz="quarter" idx="3"/>
          </p:nvPr>
        </p:nvSpPr>
        <p:spPr bwMode="auto">
          <a:xfrm>
            <a:off x="3124200" y="5903913"/>
            <a:ext cx="2895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1100809" name="Rectangle 9"/>
          <p:cNvSpPr>
            <a:spLocks noGrp="1" noChangeArrowheads="1"/>
          </p:cNvSpPr>
          <p:nvPr>
            <p:ph type="sldNum" sz="quarter" idx="4"/>
          </p:nvPr>
        </p:nvSpPr>
        <p:spPr bwMode="auto">
          <a:xfrm>
            <a:off x="6553200" y="5903913"/>
            <a:ext cx="2133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609E3EA9-1DFE-4284-ADA9-94709BC153C3}"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121"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ransition spd="med">
    <p:wheel spokes="8"/>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496888" y="1236663"/>
            <a:ext cx="10429876" cy="5583237"/>
            <a:chOff x="-313" y="824"/>
            <a:chExt cx="6570" cy="3722"/>
          </a:xfrm>
        </p:grpSpPr>
        <p:sp>
          <p:nvSpPr>
            <p:cNvPr id="1118211" name="Rectangle 3"/>
            <p:cNvSpPr>
              <a:spLocks noChangeArrowheads="1"/>
            </p:cNvSpPr>
            <p:nvPr userDrawn="1"/>
          </p:nvSpPr>
          <p:spPr bwMode="hidden">
            <a:xfrm rot="20798144" flipV="1">
              <a:off x="-14" y="1032"/>
              <a:ext cx="1744" cy="5"/>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1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1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14" name="Rectangle 6"/>
            <p:cNvSpPr>
              <a:spLocks noChangeArrowheads="1"/>
            </p:cNvSpPr>
            <p:nvPr userDrawn="1"/>
          </p:nvSpPr>
          <p:spPr bwMode="hidden">
            <a:xfrm rot="20684206" flipV="1">
              <a:off x="-43" y="1283"/>
              <a:ext cx="2476" cy="4"/>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1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16" name="Rectangle 8"/>
            <p:cNvSpPr>
              <a:spLocks noChangeArrowheads="1"/>
            </p:cNvSpPr>
            <p:nvPr userDrawn="1"/>
          </p:nvSpPr>
          <p:spPr bwMode="hidden">
            <a:xfrm rot="20554235" flipV="1">
              <a:off x="-65" y="1524"/>
              <a:ext cx="3058" cy="5"/>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1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18" name="Rectangle 10"/>
            <p:cNvSpPr>
              <a:spLocks noChangeArrowheads="1"/>
            </p:cNvSpPr>
            <p:nvPr userDrawn="1"/>
          </p:nvSpPr>
          <p:spPr bwMode="hidden">
            <a:xfrm rot="20343219" flipV="1">
              <a:off x="-99" y="1863"/>
              <a:ext cx="3749" cy="4"/>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1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2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2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22" name="Rectangle 14"/>
            <p:cNvSpPr>
              <a:spLocks noChangeArrowheads="1"/>
            </p:cNvSpPr>
            <p:nvPr userDrawn="1"/>
          </p:nvSpPr>
          <p:spPr bwMode="hidden">
            <a:xfrm rot="19686284" flipV="1">
              <a:off x="9" y="2881"/>
              <a:ext cx="5401" cy="4"/>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2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2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25" name="Rectangle 17"/>
            <p:cNvSpPr>
              <a:spLocks noChangeArrowheads="1"/>
            </p:cNvSpPr>
            <p:nvPr userDrawn="1"/>
          </p:nvSpPr>
          <p:spPr bwMode="hidden">
            <a:xfrm rot="18603245" flipV="1">
              <a:off x="4053" y="3504"/>
              <a:ext cx="2078"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ru-RU">
                <a:effectLst>
                  <a:outerShdw blurRad="38100" dist="38100" dir="2700000" algn="tl">
                    <a:srgbClr val="000000"/>
                  </a:outerShdw>
                </a:effectLst>
                <a:latin typeface="Arial" charset="0"/>
              </a:endParaRPr>
            </a:p>
          </p:txBody>
        </p:sp>
        <p:sp>
          <p:nvSpPr>
            <p:cNvPr id="1118226" name="Rectangle 18"/>
            <p:cNvSpPr>
              <a:spLocks noChangeArrowheads="1"/>
            </p:cNvSpPr>
            <p:nvPr userDrawn="1"/>
          </p:nvSpPr>
          <p:spPr bwMode="hidden">
            <a:xfrm rot="39991575" flipH="1" flipV="1">
              <a:off x="5370"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ru-RU">
                <a:effectLst>
                  <a:outerShdw blurRad="38100" dist="38100" dir="2700000" algn="tl">
                    <a:srgbClr val="000000"/>
                  </a:outerShdw>
                </a:effectLst>
                <a:latin typeface="Arial" charset="0"/>
              </a:endParaRPr>
            </a:p>
          </p:txBody>
        </p:sp>
        <p:sp>
          <p:nvSpPr>
            <p:cNvPr id="111822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ru-RU">
                <a:effectLst>
                  <a:outerShdw blurRad="38100" dist="38100" dir="2700000" algn="tl">
                    <a:srgbClr val="000000"/>
                  </a:outerShdw>
                </a:effectLst>
                <a:latin typeface="Arial" charset="0"/>
              </a:endParaRPr>
            </a:p>
          </p:txBody>
        </p:sp>
        <p:sp>
          <p:nvSpPr>
            <p:cNvPr id="111822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ru-RU">
                <a:effectLst>
                  <a:outerShdw blurRad="38100" dist="38100" dir="2700000" algn="tl">
                    <a:srgbClr val="000000"/>
                  </a:outerShdw>
                </a:effectLst>
                <a:latin typeface="Arial" charset="0"/>
              </a:endParaRPr>
            </a:p>
          </p:txBody>
        </p:sp>
        <p:sp>
          <p:nvSpPr>
            <p:cNvPr id="1118229" name="Rectangle 21"/>
            <p:cNvSpPr>
              <a:spLocks noChangeArrowheads="1"/>
            </p:cNvSpPr>
            <p:nvPr userDrawn="1"/>
          </p:nvSpPr>
          <p:spPr bwMode="hidden">
            <a:xfrm rot="1732981">
              <a:off x="-165" y="3624"/>
              <a:ext cx="2804" cy="5"/>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ru-RU">
                <a:effectLst>
                  <a:outerShdw blurRad="38100" dist="38100" dir="2700000" algn="tl">
                    <a:srgbClr val="000000"/>
                  </a:outerShdw>
                </a:effectLst>
                <a:latin typeface="Arial" charset="0"/>
              </a:endParaRPr>
            </a:p>
          </p:txBody>
        </p:sp>
        <p:sp>
          <p:nvSpPr>
            <p:cNvPr id="111823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ru-RU">
                <a:effectLst>
                  <a:outerShdw blurRad="38100" dist="38100" dir="2700000" algn="tl">
                    <a:srgbClr val="000000"/>
                  </a:outerShdw>
                </a:effectLst>
                <a:latin typeface="Arial" charset="0"/>
              </a:endParaRPr>
            </a:p>
          </p:txBody>
        </p:sp>
        <p:sp>
          <p:nvSpPr>
            <p:cNvPr id="111823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ru-RU">
                <a:effectLst>
                  <a:outerShdw blurRad="38100" dist="38100" dir="2700000" algn="tl">
                    <a:srgbClr val="000000"/>
                  </a:outerShdw>
                </a:effectLst>
                <a:latin typeface="Arial" charset="0"/>
              </a:endParaRPr>
            </a:p>
          </p:txBody>
        </p:sp>
        <p:sp>
          <p:nvSpPr>
            <p:cNvPr id="111823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ru-RU">
                <a:effectLst>
                  <a:outerShdw blurRad="38100" dist="38100" dir="2700000" algn="tl">
                    <a:srgbClr val="000000"/>
                  </a:outerShdw>
                </a:effectLst>
                <a:latin typeface="Arial" charset="0"/>
              </a:endParaRPr>
            </a:p>
          </p:txBody>
        </p:sp>
        <p:sp>
          <p:nvSpPr>
            <p:cNvPr id="111823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3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ru-RU">
                <a:effectLst>
                  <a:outerShdw blurRad="38100" dist="38100" dir="2700000" algn="tl">
                    <a:srgbClr val="000000"/>
                  </a:outerShdw>
                </a:effectLst>
                <a:latin typeface="Arial" charset="0"/>
              </a:endParaRPr>
            </a:p>
          </p:txBody>
        </p:sp>
        <p:sp>
          <p:nvSpPr>
            <p:cNvPr id="111823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ru-RU">
                <a:effectLst>
                  <a:outerShdw blurRad="38100" dist="38100" dir="2700000" algn="tl">
                    <a:srgbClr val="000000"/>
                  </a:outerShdw>
                </a:effectLst>
                <a:latin typeface="Arial" charset="0"/>
              </a:endParaRPr>
            </a:p>
          </p:txBody>
        </p:sp>
        <p:sp>
          <p:nvSpPr>
            <p:cNvPr id="111823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ru-RU">
                <a:effectLst>
                  <a:outerShdw blurRad="38100" dist="38100" dir="2700000" algn="tl">
                    <a:srgbClr val="000000"/>
                  </a:outerShdw>
                </a:effectLst>
                <a:latin typeface="Arial" charset="0"/>
              </a:endParaRPr>
            </a:p>
          </p:txBody>
        </p:sp>
        <p:sp>
          <p:nvSpPr>
            <p:cNvPr id="1118237" name="Rectangle 29"/>
            <p:cNvSpPr>
              <a:spLocks noChangeArrowheads="1"/>
            </p:cNvSpPr>
            <p:nvPr userDrawn="1"/>
          </p:nvSpPr>
          <p:spPr bwMode="hidden">
            <a:xfrm rot="-20907336">
              <a:off x="1244" y="1377"/>
              <a:ext cx="4557" cy="4"/>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ru-RU">
                <a:effectLst>
                  <a:outerShdw blurRad="38100" dist="38100" dir="2700000" algn="tl">
                    <a:srgbClr val="000000"/>
                  </a:outerShdw>
                </a:effectLst>
                <a:latin typeface="Arial" charset="0"/>
              </a:endParaRPr>
            </a:p>
          </p:txBody>
        </p:sp>
        <p:sp>
          <p:nvSpPr>
            <p:cNvPr id="1118238" name="Rectangle 30"/>
            <p:cNvSpPr>
              <a:spLocks noChangeArrowheads="1"/>
            </p:cNvSpPr>
            <p:nvPr userDrawn="1"/>
          </p:nvSpPr>
          <p:spPr bwMode="hidden">
            <a:xfrm rot="655690" flipV="1">
              <a:off x="1487" y="1306"/>
              <a:ext cx="4314" cy="5"/>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3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40" name="Rectangle 32"/>
            <p:cNvSpPr>
              <a:spLocks noChangeArrowheads="1"/>
            </p:cNvSpPr>
            <p:nvPr userDrawn="1"/>
          </p:nvSpPr>
          <p:spPr bwMode="hidden">
            <a:xfrm rot="803987" flipV="1">
              <a:off x="611" y="1684"/>
              <a:ext cx="5204" cy="4"/>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4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42" name="Rectangle 34"/>
            <p:cNvSpPr>
              <a:spLocks noChangeArrowheads="1"/>
            </p:cNvSpPr>
            <p:nvPr userDrawn="1"/>
          </p:nvSpPr>
          <p:spPr bwMode="hidden">
            <a:xfrm rot="1169729" flipV="1">
              <a:off x="-174" y="2663"/>
              <a:ext cx="6104" cy="4"/>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ru-RU">
                <a:effectLst>
                  <a:outerShdw blurRad="38100" dist="38100" dir="2700000" algn="tl">
                    <a:srgbClr val="000000"/>
                  </a:outerShdw>
                </a:effectLst>
                <a:latin typeface="Arial" charset="0"/>
              </a:endParaRPr>
            </a:p>
          </p:txBody>
        </p:sp>
        <p:sp>
          <p:nvSpPr>
            <p:cNvPr id="111824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24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4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24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24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24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24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5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25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52" name="Oval 44"/>
            <p:cNvSpPr>
              <a:spLocks noChangeArrowheads="1"/>
            </p:cNvSpPr>
            <p:nvPr/>
          </p:nvSpPr>
          <p:spPr bwMode="hidden">
            <a:xfrm>
              <a:off x="2401" y="2486"/>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25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54" name="Oval 46"/>
            <p:cNvSpPr>
              <a:spLocks noChangeArrowheads="1"/>
            </p:cNvSpPr>
            <p:nvPr/>
          </p:nvSpPr>
          <p:spPr bwMode="hidden">
            <a:xfrm>
              <a:off x="2254" y="2154"/>
              <a:ext cx="134" cy="5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5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256" name="Oval 48"/>
            <p:cNvSpPr>
              <a:spLocks noChangeArrowheads="1"/>
            </p:cNvSpPr>
            <p:nvPr/>
          </p:nvSpPr>
          <p:spPr bwMode="hidden">
            <a:xfrm>
              <a:off x="2812" y="1898"/>
              <a:ext cx="129" cy="6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57" name="Oval 49"/>
            <p:cNvSpPr>
              <a:spLocks noChangeArrowheads="1"/>
            </p:cNvSpPr>
            <p:nvPr/>
          </p:nvSpPr>
          <p:spPr bwMode="hidden">
            <a:xfrm>
              <a:off x="3721" y="1792"/>
              <a:ext cx="128" cy="5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5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5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6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ru-RU"/>
            </a:p>
          </p:txBody>
        </p:sp>
        <p:sp>
          <p:nvSpPr>
            <p:cNvPr id="111826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ru-RU"/>
            </a:p>
          </p:txBody>
        </p:sp>
        <p:sp>
          <p:nvSpPr>
            <p:cNvPr id="111826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63" name="Oval 55"/>
            <p:cNvSpPr>
              <a:spLocks noChangeArrowheads="1"/>
            </p:cNvSpPr>
            <p:nvPr/>
          </p:nvSpPr>
          <p:spPr bwMode="hidden">
            <a:xfrm>
              <a:off x="1863" y="2028"/>
              <a:ext cx="139" cy="5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264" name="Oval 56"/>
            <p:cNvSpPr>
              <a:spLocks noChangeArrowheads="1"/>
            </p:cNvSpPr>
            <p:nvPr/>
          </p:nvSpPr>
          <p:spPr bwMode="hidden">
            <a:xfrm>
              <a:off x="1513" y="2175"/>
              <a:ext cx="139" cy="5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26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266" name="Oval 58"/>
            <p:cNvSpPr>
              <a:spLocks noChangeArrowheads="1"/>
            </p:cNvSpPr>
            <p:nvPr/>
          </p:nvSpPr>
          <p:spPr bwMode="hidden">
            <a:xfrm>
              <a:off x="1154" y="2047"/>
              <a:ext cx="134" cy="59"/>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26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26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26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27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27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27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7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74" name="Oval 66"/>
            <p:cNvSpPr>
              <a:spLocks noChangeArrowheads="1"/>
            </p:cNvSpPr>
            <p:nvPr/>
          </p:nvSpPr>
          <p:spPr bwMode="hidden">
            <a:xfrm>
              <a:off x="798" y="1916"/>
              <a:ext cx="128" cy="6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7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18276" name="Oval 68"/>
            <p:cNvSpPr>
              <a:spLocks noChangeArrowheads="1"/>
            </p:cNvSpPr>
            <p:nvPr/>
          </p:nvSpPr>
          <p:spPr bwMode="hidden">
            <a:xfrm>
              <a:off x="113" y="1901"/>
              <a:ext cx="128" cy="59"/>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1827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27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27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28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28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82" name="Oval 74"/>
            <p:cNvSpPr>
              <a:spLocks noChangeArrowheads="1"/>
            </p:cNvSpPr>
            <p:nvPr/>
          </p:nvSpPr>
          <p:spPr bwMode="hidden">
            <a:xfrm>
              <a:off x="1747" y="1599"/>
              <a:ext cx="123" cy="5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83" name="Oval 75"/>
            <p:cNvSpPr>
              <a:spLocks noChangeArrowheads="1"/>
            </p:cNvSpPr>
            <p:nvPr/>
          </p:nvSpPr>
          <p:spPr bwMode="hidden">
            <a:xfrm>
              <a:off x="1385" y="1506"/>
              <a:ext cx="123" cy="5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8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8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1828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8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8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89" name="Oval 81"/>
            <p:cNvSpPr>
              <a:spLocks noChangeArrowheads="1"/>
            </p:cNvSpPr>
            <p:nvPr/>
          </p:nvSpPr>
          <p:spPr bwMode="hidden">
            <a:xfrm>
              <a:off x="2684" y="1687"/>
              <a:ext cx="123" cy="5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9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118291" name="Oval 83"/>
            <p:cNvSpPr>
              <a:spLocks noChangeArrowheads="1"/>
            </p:cNvSpPr>
            <p:nvPr/>
          </p:nvSpPr>
          <p:spPr bwMode="hidden">
            <a:xfrm>
              <a:off x="495" y="1597"/>
              <a:ext cx="123" cy="52"/>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118292" name="Oval 84"/>
            <p:cNvSpPr>
              <a:spLocks noChangeArrowheads="1"/>
            </p:cNvSpPr>
            <p:nvPr/>
          </p:nvSpPr>
          <p:spPr bwMode="hidden">
            <a:xfrm>
              <a:off x="228" y="1508"/>
              <a:ext cx="123" cy="52"/>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29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11829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29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296" name="Oval 88"/>
            <p:cNvSpPr>
              <a:spLocks noChangeArrowheads="1"/>
            </p:cNvSpPr>
            <p:nvPr/>
          </p:nvSpPr>
          <p:spPr bwMode="hidden">
            <a:xfrm>
              <a:off x="3270" y="1688"/>
              <a:ext cx="124" cy="5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97" name="Oval 89"/>
            <p:cNvSpPr>
              <a:spLocks noChangeArrowheads="1"/>
            </p:cNvSpPr>
            <p:nvPr/>
          </p:nvSpPr>
          <p:spPr bwMode="hidden">
            <a:xfrm>
              <a:off x="3453" y="1599"/>
              <a:ext cx="123" cy="5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98" name="Oval 90"/>
            <p:cNvSpPr>
              <a:spLocks noChangeArrowheads="1"/>
            </p:cNvSpPr>
            <p:nvPr/>
          </p:nvSpPr>
          <p:spPr bwMode="hidden">
            <a:xfrm>
              <a:off x="3651" y="1506"/>
              <a:ext cx="123" cy="5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29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30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30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30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0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0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05" name="Oval 97"/>
            <p:cNvSpPr>
              <a:spLocks noChangeArrowheads="1"/>
            </p:cNvSpPr>
            <p:nvPr/>
          </p:nvSpPr>
          <p:spPr bwMode="hidden">
            <a:xfrm>
              <a:off x="2604" y="2866"/>
              <a:ext cx="156"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06" name="Oval 98"/>
            <p:cNvSpPr>
              <a:spLocks noChangeArrowheads="1"/>
            </p:cNvSpPr>
            <p:nvPr/>
          </p:nvSpPr>
          <p:spPr bwMode="hidden">
            <a:xfrm>
              <a:off x="2907" y="2668"/>
              <a:ext cx="156" cy="86"/>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0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0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0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1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11" name="Oval 103"/>
            <p:cNvSpPr>
              <a:spLocks noChangeArrowheads="1"/>
            </p:cNvSpPr>
            <p:nvPr/>
          </p:nvSpPr>
          <p:spPr bwMode="hidden">
            <a:xfrm>
              <a:off x="3753" y="2159"/>
              <a:ext cx="134" cy="6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12" name="Oval 104"/>
            <p:cNvSpPr>
              <a:spLocks noChangeArrowheads="1"/>
            </p:cNvSpPr>
            <p:nvPr/>
          </p:nvSpPr>
          <p:spPr bwMode="hidden">
            <a:xfrm>
              <a:off x="4176" y="1898"/>
              <a:ext cx="128"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1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1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ru-RU"/>
            </a:p>
          </p:txBody>
        </p:sp>
        <p:sp>
          <p:nvSpPr>
            <p:cNvPr id="111831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ru-RU"/>
            </a:p>
          </p:txBody>
        </p:sp>
        <p:sp>
          <p:nvSpPr>
            <p:cNvPr id="111831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1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ru-RU"/>
            </a:p>
          </p:txBody>
        </p:sp>
        <p:sp>
          <p:nvSpPr>
            <p:cNvPr id="111831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31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32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32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32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32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32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1832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1832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32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11832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2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3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31" name="Oval 123"/>
            <p:cNvSpPr>
              <a:spLocks noChangeArrowheads="1"/>
            </p:cNvSpPr>
            <p:nvPr/>
          </p:nvSpPr>
          <p:spPr bwMode="hidden">
            <a:xfrm>
              <a:off x="4538" y="1365"/>
              <a:ext cx="106" cy="47"/>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33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333" name="Oval 125"/>
            <p:cNvSpPr>
              <a:spLocks noChangeArrowheads="1"/>
            </p:cNvSpPr>
            <p:nvPr/>
          </p:nvSpPr>
          <p:spPr bwMode="hidden">
            <a:xfrm>
              <a:off x="3992" y="1356"/>
              <a:ext cx="106" cy="4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ru-RU"/>
            </a:p>
          </p:txBody>
        </p:sp>
        <p:sp>
          <p:nvSpPr>
            <p:cNvPr id="1118334" name="Oval 126"/>
            <p:cNvSpPr>
              <a:spLocks noChangeArrowheads="1"/>
            </p:cNvSpPr>
            <p:nvPr/>
          </p:nvSpPr>
          <p:spPr bwMode="hidden">
            <a:xfrm>
              <a:off x="3466" y="1356"/>
              <a:ext cx="106" cy="43"/>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335" name="Oval 127"/>
            <p:cNvSpPr>
              <a:spLocks noChangeArrowheads="1"/>
            </p:cNvSpPr>
            <p:nvPr/>
          </p:nvSpPr>
          <p:spPr bwMode="hidden">
            <a:xfrm>
              <a:off x="2852" y="1228"/>
              <a:ext cx="106" cy="42"/>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33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18337" name="Oval 129"/>
            <p:cNvSpPr>
              <a:spLocks noChangeArrowheads="1"/>
            </p:cNvSpPr>
            <p:nvPr/>
          </p:nvSpPr>
          <p:spPr bwMode="hidden">
            <a:xfrm>
              <a:off x="2859" y="1045"/>
              <a:ext cx="106" cy="43"/>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18338" name="Oval 130"/>
            <p:cNvSpPr>
              <a:spLocks noChangeArrowheads="1"/>
            </p:cNvSpPr>
            <p:nvPr/>
          </p:nvSpPr>
          <p:spPr bwMode="hidden">
            <a:xfrm>
              <a:off x="1942" y="1040"/>
              <a:ext cx="106" cy="4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3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40" name="Oval 132"/>
            <p:cNvSpPr>
              <a:spLocks noChangeArrowheads="1"/>
            </p:cNvSpPr>
            <p:nvPr/>
          </p:nvSpPr>
          <p:spPr bwMode="hidden">
            <a:xfrm>
              <a:off x="827" y="1350"/>
              <a:ext cx="106" cy="46"/>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41" name="Oval 133"/>
            <p:cNvSpPr>
              <a:spLocks noChangeArrowheads="1"/>
            </p:cNvSpPr>
            <p:nvPr/>
          </p:nvSpPr>
          <p:spPr bwMode="hidden">
            <a:xfrm>
              <a:off x="537" y="1428"/>
              <a:ext cx="106"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42" name="Oval 134"/>
            <p:cNvSpPr>
              <a:spLocks noChangeArrowheads="1"/>
            </p:cNvSpPr>
            <p:nvPr/>
          </p:nvSpPr>
          <p:spPr bwMode="hidden">
            <a:xfrm>
              <a:off x="635" y="1060"/>
              <a:ext cx="106" cy="46"/>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43" name="Oval 135"/>
            <p:cNvSpPr>
              <a:spLocks noChangeArrowheads="1"/>
            </p:cNvSpPr>
            <p:nvPr/>
          </p:nvSpPr>
          <p:spPr bwMode="hidden">
            <a:xfrm>
              <a:off x="1540" y="1050"/>
              <a:ext cx="106"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44" name="Oval 136"/>
            <p:cNvSpPr>
              <a:spLocks noChangeArrowheads="1"/>
            </p:cNvSpPr>
            <p:nvPr/>
          </p:nvSpPr>
          <p:spPr bwMode="hidden">
            <a:xfrm>
              <a:off x="1120" y="1063"/>
              <a:ext cx="105"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45" name="Oval 137"/>
            <p:cNvSpPr>
              <a:spLocks noChangeArrowheads="1"/>
            </p:cNvSpPr>
            <p:nvPr/>
          </p:nvSpPr>
          <p:spPr bwMode="hidden">
            <a:xfrm>
              <a:off x="4131" y="1284"/>
              <a:ext cx="111" cy="4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346" name="Oval 138"/>
            <p:cNvSpPr>
              <a:spLocks noChangeArrowheads="1"/>
            </p:cNvSpPr>
            <p:nvPr/>
          </p:nvSpPr>
          <p:spPr bwMode="hidden">
            <a:xfrm>
              <a:off x="3477" y="1163"/>
              <a:ext cx="112" cy="47"/>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347" name="Oval 139"/>
            <p:cNvSpPr>
              <a:spLocks noChangeArrowheads="1"/>
            </p:cNvSpPr>
            <p:nvPr/>
          </p:nvSpPr>
          <p:spPr bwMode="hidden">
            <a:xfrm>
              <a:off x="3315" y="1229"/>
              <a:ext cx="112" cy="43"/>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34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349" name="Oval 141"/>
            <p:cNvSpPr>
              <a:spLocks noChangeArrowheads="1"/>
            </p:cNvSpPr>
            <p:nvPr/>
          </p:nvSpPr>
          <p:spPr bwMode="hidden">
            <a:xfrm>
              <a:off x="2396" y="1050"/>
              <a:ext cx="112" cy="46"/>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118350" name="Oval 142"/>
            <p:cNvSpPr>
              <a:spLocks noChangeArrowheads="1"/>
            </p:cNvSpPr>
            <p:nvPr/>
          </p:nvSpPr>
          <p:spPr bwMode="hidden">
            <a:xfrm>
              <a:off x="2769" y="1446"/>
              <a:ext cx="111" cy="42"/>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351" name="Oval 143"/>
            <p:cNvSpPr>
              <a:spLocks noChangeArrowheads="1"/>
            </p:cNvSpPr>
            <p:nvPr/>
          </p:nvSpPr>
          <p:spPr bwMode="hidden">
            <a:xfrm>
              <a:off x="2656" y="1294"/>
              <a:ext cx="112" cy="47"/>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ru-RU"/>
            </a:p>
          </p:txBody>
        </p:sp>
        <p:sp>
          <p:nvSpPr>
            <p:cNvPr id="1118352" name="Oval 144"/>
            <p:cNvSpPr>
              <a:spLocks noChangeArrowheads="1"/>
            </p:cNvSpPr>
            <p:nvPr/>
          </p:nvSpPr>
          <p:spPr bwMode="hidden">
            <a:xfrm>
              <a:off x="2501" y="1159"/>
              <a:ext cx="111" cy="43"/>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18353" name="Oval 145"/>
            <p:cNvSpPr>
              <a:spLocks noChangeArrowheads="1"/>
            </p:cNvSpPr>
            <p:nvPr/>
          </p:nvSpPr>
          <p:spPr bwMode="hidden">
            <a:xfrm>
              <a:off x="2222" y="1101"/>
              <a:ext cx="112" cy="42"/>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118354" name="Oval 146"/>
            <p:cNvSpPr>
              <a:spLocks noChangeArrowheads="1"/>
            </p:cNvSpPr>
            <p:nvPr/>
          </p:nvSpPr>
          <p:spPr bwMode="hidden">
            <a:xfrm>
              <a:off x="2029" y="1162"/>
              <a:ext cx="111" cy="47"/>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118355" name="Oval 147"/>
            <p:cNvSpPr>
              <a:spLocks noChangeArrowheads="1"/>
            </p:cNvSpPr>
            <p:nvPr/>
          </p:nvSpPr>
          <p:spPr bwMode="hidden">
            <a:xfrm>
              <a:off x="1875" y="1356"/>
              <a:ext cx="112" cy="43"/>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18356" name="Oval 148"/>
            <p:cNvSpPr>
              <a:spLocks noChangeArrowheads="1"/>
            </p:cNvSpPr>
            <p:nvPr/>
          </p:nvSpPr>
          <p:spPr bwMode="hidden">
            <a:xfrm>
              <a:off x="1809" y="1223"/>
              <a:ext cx="111" cy="46"/>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118357" name="Oval 149"/>
            <p:cNvSpPr>
              <a:spLocks noChangeArrowheads="1"/>
            </p:cNvSpPr>
            <p:nvPr/>
          </p:nvSpPr>
          <p:spPr bwMode="hidden">
            <a:xfrm>
              <a:off x="1738" y="1098"/>
              <a:ext cx="112"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58" name="Oval 150"/>
            <p:cNvSpPr>
              <a:spLocks noChangeArrowheads="1"/>
            </p:cNvSpPr>
            <p:nvPr/>
          </p:nvSpPr>
          <p:spPr bwMode="hidden">
            <a:xfrm>
              <a:off x="1583" y="1289"/>
              <a:ext cx="112" cy="47"/>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118359" name="Oval 151"/>
            <p:cNvSpPr>
              <a:spLocks noChangeArrowheads="1"/>
            </p:cNvSpPr>
            <p:nvPr/>
          </p:nvSpPr>
          <p:spPr bwMode="hidden">
            <a:xfrm>
              <a:off x="1379" y="1343"/>
              <a:ext cx="112" cy="47"/>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ru-RU"/>
            </a:p>
          </p:txBody>
        </p:sp>
        <p:sp>
          <p:nvSpPr>
            <p:cNvPr id="1118360" name="Oval 152"/>
            <p:cNvSpPr>
              <a:spLocks noChangeArrowheads="1"/>
            </p:cNvSpPr>
            <p:nvPr/>
          </p:nvSpPr>
          <p:spPr bwMode="hidden">
            <a:xfrm>
              <a:off x="1529" y="1156"/>
              <a:ext cx="112"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61" name="Oval 153"/>
            <p:cNvSpPr>
              <a:spLocks noChangeArrowheads="1"/>
            </p:cNvSpPr>
            <p:nvPr/>
          </p:nvSpPr>
          <p:spPr bwMode="hidden">
            <a:xfrm>
              <a:off x="1294" y="1222"/>
              <a:ext cx="112" cy="4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6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63" name="Oval 155"/>
            <p:cNvSpPr>
              <a:spLocks noChangeArrowheads="1"/>
            </p:cNvSpPr>
            <p:nvPr/>
          </p:nvSpPr>
          <p:spPr bwMode="hidden">
            <a:xfrm>
              <a:off x="1082" y="1166"/>
              <a:ext cx="111" cy="4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64" name="Oval 156"/>
            <p:cNvSpPr>
              <a:spLocks noChangeArrowheads="1"/>
            </p:cNvSpPr>
            <p:nvPr/>
          </p:nvSpPr>
          <p:spPr bwMode="hidden">
            <a:xfrm>
              <a:off x="877" y="1121"/>
              <a:ext cx="112"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65" name="Oval 157"/>
            <p:cNvSpPr>
              <a:spLocks noChangeArrowheads="1"/>
            </p:cNvSpPr>
            <p:nvPr/>
          </p:nvSpPr>
          <p:spPr bwMode="hidden">
            <a:xfrm>
              <a:off x="875" y="1216"/>
              <a:ext cx="111" cy="4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6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67" name="Oval 159"/>
            <p:cNvSpPr>
              <a:spLocks noChangeArrowheads="1"/>
            </p:cNvSpPr>
            <p:nvPr/>
          </p:nvSpPr>
          <p:spPr bwMode="hidden">
            <a:xfrm>
              <a:off x="411" y="1232"/>
              <a:ext cx="111" cy="42"/>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68" name="Oval 160"/>
            <p:cNvSpPr>
              <a:spLocks noChangeArrowheads="1"/>
            </p:cNvSpPr>
            <p:nvPr/>
          </p:nvSpPr>
          <p:spPr bwMode="hidden">
            <a:xfrm>
              <a:off x="434" y="1100"/>
              <a:ext cx="112" cy="42"/>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6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7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71" name="Oval 163"/>
            <p:cNvSpPr>
              <a:spLocks noChangeArrowheads="1"/>
            </p:cNvSpPr>
            <p:nvPr/>
          </p:nvSpPr>
          <p:spPr bwMode="hidden">
            <a:xfrm>
              <a:off x="1341" y="1013"/>
              <a:ext cx="101" cy="3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7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7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74" name="Oval 166"/>
            <p:cNvSpPr>
              <a:spLocks noChangeArrowheads="1"/>
            </p:cNvSpPr>
            <p:nvPr/>
          </p:nvSpPr>
          <p:spPr bwMode="hidden">
            <a:xfrm>
              <a:off x="2320" y="941"/>
              <a:ext cx="101" cy="3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75" name="Oval 167"/>
            <p:cNvSpPr>
              <a:spLocks noChangeArrowheads="1"/>
            </p:cNvSpPr>
            <p:nvPr/>
          </p:nvSpPr>
          <p:spPr bwMode="hidden">
            <a:xfrm>
              <a:off x="2601" y="995"/>
              <a:ext cx="101" cy="3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7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ru-RU"/>
            </a:p>
          </p:txBody>
        </p:sp>
        <p:sp>
          <p:nvSpPr>
            <p:cNvPr id="111837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ru-RU"/>
            </a:p>
          </p:txBody>
        </p:sp>
        <p:sp>
          <p:nvSpPr>
            <p:cNvPr id="1118378" name="Oval 170"/>
            <p:cNvSpPr>
              <a:spLocks noChangeArrowheads="1"/>
            </p:cNvSpPr>
            <p:nvPr/>
          </p:nvSpPr>
          <p:spPr bwMode="hidden">
            <a:xfrm>
              <a:off x="3619" y="1286"/>
              <a:ext cx="112" cy="5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37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380" name="Oval 172"/>
            <p:cNvSpPr>
              <a:spLocks noChangeArrowheads="1"/>
            </p:cNvSpPr>
            <p:nvPr/>
          </p:nvSpPr>
          <p:spPr bwMode="hidden">
            <a:xfrm>
              <a:off x="2134" y="908"/>
              <a:ext cx="79" cy="3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81" name="Oval 173"/>
            <p:cNvSpPr>
              <a:spLocks noChangeArrowheads="1"/>
            </p:cNvSpPr>
            <p:nvPr/>
          </p:nvSpPr>
          <p:spPr bwMode="hidden">
            <a:xfrm>
              <a:off x="1264" y="908"/>
              <a:ext cx="79" cy="3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82" name="Oval 174"/>
            <p:cNvSpPr>
              <a:spLocks noChangeArrowheads="1"/>
            </p:cNvSpPr>
            <p:nvPr/>
          </p:nvSpPr>
          <p:spPr bwMode="hidden">
            <a:xfrm>
              <a:off x="1471" y="870"/>
              <a:ext cx="79" cy="3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8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84" name="Oval 176"/>
            <p:cNvSpPr>
              <a:spLocks noChangeArrowheads="1"/>
            </p:cNvSpPr>
            <p:nvPr/>
          </p:nvSpPr>
          <p:spPr bwMode="hidden">
            <a:xfrm>
              <a:off x="1918" y="870"/>
              <a:ext cx="84" cy="3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8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86" name="Oval 178"/>
            <p:cNvSpPr>
              <a:spLocks noChangeArrowheads="1"/>
            </p:cNvSpPr>
            <p:nvPr/>
          </p:nvSpPr>
          <p:spPr bwMode="hidden">
            <a:xfrm>
              <a:off x="1913" y="957"/>
              <a:ext cx="95"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87" name="Oval 179"/>
            <p:cNvSpPr>
              <a:spLocks noChangeArrowheads="1"/>
            </p:cNvSpPr>
            <p:nvPr/>
          </p:nvSpPr>
          <p:spPr bwMode="hidden">
            <a:xfrm>
              <a:off x="1541" y="962"/>
              <a:ext cx="89" cy="47"/>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88" name="Oval 180"/>
            <p:cNvSpPr>
              <a:spLocks noChangeArrowheads="1"/>
            </p:cNvSpPr>
            <p:nvPr/>
          </p:nvSpPr>
          <p:spPr bwMode="hidden">
            <a:xfrm>
              <a:off x="1076" y="953"/>
              <a:ext cx="101" cy="43"/>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38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9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91" name="Oval 183"/>
            <p:cNvSpPr>
              <a:spLocks noChangeArrowheads="1"/>
            </p:cNvSpPr>
            <p:nvPr/>
          </p:nvSpPr>
          <p:spPr bwMode="hidden">
            <a:xfrm>
              <a:off x="3238" y="3120"/>
              <a:ext cx="168" cy="9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9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9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9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9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9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9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ru-RU"/>
            </a:p>
          </p:txBody>
        </p:sp>
        <p:sp>
          <p:nvSpPr>
            <p:cNvPr id="111839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399" name="Oval 191"/>
            <p:cNvSpPr>
              <a:spLocks noChangeArrowheads="1"/>
            </p:cNvSpPr>
            <p:nvPr/>
          </p:nvSpPr>
          <p:spPr bwMode="hidden">
            <a:xfrm>
              <a:off x="4863" y="1920"/>
              <a:ext cx="128" cy="5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400" name="Oval 192"/>
            <p:cNvSpPr>
              <a:spLocks noChangeArrowheads="1"/>
            </p:cNvSpPr>
            <p:nvPr/>
          </p:nvSpPr>
          <p:spPr bwMode="hidden">
            <a:xfrm>
              <a:off x="5009" y="1807"/>
              <a:ext cx="128"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ru-RU"/>
            </a:p>
          </p:txBody>
        </p:sp>
        <p:sp>
          <p:nvSpPr>
            <p:cNvPr id="111840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ru-RU"/>
            </a:p>
          </p:txBody>
        </p:sp>
        <p:sp>
          <p:nvSpPr>
            <p:cNvPr id="1118402" name="Oval 194"/>
            <p:cNvSpPr>
              <a:spLocks noChangeArrowheads="1"/>
            </p:cNvSpPr>
            <p:nvPr/>
          </p:nvSpPr>
          <p:spPr bwMode="hidden">
            <a:xfrm>
              <a:off x="5277" y="1613"/>
              <a:ext cx="124" cy="52"/>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ru-RU"/>
            </a:p>
          </p:txBody>
        </p:sp>
        <p:sp>
          <p:nvSpPr>
            <p:cNvPr id="111840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ru-RU"/>
            </a:p>
          </p:txBody>
        </p:sp>
        <p:sp>
          <p:nvSpPr>
            <p:cNvPr id="111840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0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0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ru-RU"/>
            </a:p>
          </p:txBody>
        </p:sp>
        <p:sp>
          <p:nvSpPr>
            <p:cNvPr id="1118407" name="Oval 199"/>
            <p:cNvSpPr>
              <a:spLocks noChangeArrowheads="1"/>
            </p:cNvSpPr>
            <p:nvPr/>
          </p:nvSpPr>
          <p:spPr bwMode="hidden">
            <a:xfrm>
              <a:off x="4491" y="4049"/>
              <a:ext cx="196" cy="107"/>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ru-RU"/>
            </a:p>
          </p:txBody>
        </p:sp>
        <p:sp>
          <p:nvSpPr>
            <p:cNvPr id="111840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0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1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ru-RU"/>
            </a:p>
          </p:txBody>
        </p:sp>
        <p:sp>
          <p:nvSpPr>
            <p:cNvPr id="1118411" name="Oval 203"/>
            <p:cNvSpPr>
              <a:spLocks noChangeArrowheads="1"/>
            </p:cNvSpPr>
            <p:nvPr/>
          </p:nvSpPr>
          <p:spPr bwMode="hidden">
            <a:xfrm>
              <a:off x="4553" y="2873"/>
              <a:ext cx="156" cy="8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1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1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ru-RU"/>
            </a:p>
          </p:txBody>
        </p:sp>
        <p:sp>
          <p:nvSpPr>
            <p:cNvPr id="1118414" name="Oval 206"/>
            <p:cNvSpPr>
              <a:spLocks noChangeArrowheads="1"/>
            </p:cNvSpPr>
            <p:nvPr/>
          </p:nvSpPr>
          <p:spPr bwMode="hidden">
            <a:xfrm>
              <a:off x="4772" y="2673"/>
              <a:ext cx="156" cy="8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15" name="Oval 207"/>
            <p:cNvSpPr>
              <a:spLocks noChangeArrowheads="1"/>
            </p:cNvSpPr>
            <p:nvPr/>
          </p:nvSpPr>
          <p:spPr bwMode="hidden">
            <a:xfrm>
              <a:off x="4966" y="2488"/>
              <a:ext cx="156" cy="8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1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1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18" name="Oval 210"/>
            <p:cNvSpPr>
              <a:spLocks noChangeArrowheads="1"/>
            </p:cNvSpPr>
            <p:nvPr/>
          </p:nvSpPr>
          <p:spPr bwMode="hidden">
            <a:xfrm>
              <a:off x="5318" y="2176"/>
              <a:ext cx="134" cy="59"/>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1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ru-RU"/>
            </a:p>
          </p:txBody>
        </p:sp>
        <p:sp>
          <p:nvSpPr>
            <p:cNvPr id="1118420" name="Oval 212"/>
            <p:cNvSpPr>
              <a:spLocks noChangeArrowheads="1"/>
            </p:cNvSpPr>
            <p:nvPr/>
          </p:nvSpPr>
          <p:spPr bwMode="hidden">
            <a:xfrm>
              <a:off x="5689" y="1811"/>
              <a:ext cx="128" cy="59"/>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ru-RU"/>
            </a:p>
          </p:txBody>
        </p:sp>
        <p:sp>
          <p:nvSpPr>
            <p:cNvPr id="111842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ru-RU"/>
            </a:p>
          </p:txBody>
        </p:sp>
        <p:sp>
          <p:nvSpPr>
            <p:cNvPr id="111842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ru-RU"/>
            </a:p>
          </p:txBody>
        </p:sp>
        <p:sp>
          <p:nvSpPr>
            <p:cNvPr id="111842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ru-RU"/>
            </a:p>
          </p:txBody>
        </p:sp>
        <p:sp>
          <p:nvSpPr>
            <p:cNvPr id="111842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ru-RU"/>
            </a:p>
          </p:txBody>
        </p:sp>
        <p:sp>
          <p:nvSpPr>
            <p:cNvPr id="1118425" name="Oval 217"/>
            <p:cNvSpPr>
              <a:spLocks noChangeArrowheads="1"/>
            </p:cNvSpPr>
            <p:nvPr/>
          </p:nvSpPr>
          <p:spPr bwMode="hidden">
            <a:xfrm>
              <a:off x="5624" y="4011"/>
              <a:ext cx="201" cy="107"/>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ru-RU"/>
            </a:p>
          </p:txBody>
        </p:sp>
      </p:grpSp>
      <p:sp>
        <p:nvSpPr>
          <p:cNvPr id="1118426" name="Rectangle 218"/>
          <p:cNvSpPr>
            <a:spLocks noGrp="1" noChangeArrowheads="1"/>
          </p:cNvSpPr>
          <p:nvPr>
            <p:ph type="sldNum" sz="quarter" idx="4"/>
          </p:nvPr>
        </p:nvSpPr>
        <p:spPr bwMode="auto">
          <a:xfrm>
            <a:off x="6553200" y="5899150"/>
            <a:ext cx="2133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A1CA17DD-4FCD-4071-9FF1-4DDB32ACF504}" type="slidenum">
              <a:rPr lang="ru-RU"/>
              <a:pPr>
                <a:defRPr/>
              </a:pPr>
              <a:t>‹#›</a:t>
            </a:fld>
            <a:endParaRPr lang="ru-RU"/>
          </a:p>
        </p:txBody>
      </p:sp>
      <p:sp>
        <p:nvSpPr>
          <p:cNvPr id="1118427" name="Rectangle 219"/>
          <p:cNvSpPr>
            <a:spLocks noGrp="1" noChangeArrowheads="1"/>
          </p:cNvSpPr>
          <p:nvPr>
            <p:ph type="dt" sz="half" idx="2"/>
          </p:nvPr>
        </p:nvSpPr>
        <p:spPr bwMode="auto">
          <a:xfrm>
            <a:off x="457200" y="5899150"/>
            <a:ext cx="2133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endParaRPr lang="ru-RU"/>
          </a:p>
        </p:txBody>
      </p:sp>
      <p:sp>
        <p:nvSpPr>
          <p:cNvPr id="1118428" name="Rectangle 220"/>
          <p:cNvSpPr>
            <a:spLocks noGrp="1" noChangeArrowheads="1"/>
          </p:cNvSpPr>
          <p:nvPr>
            <p:ph type="ftr" sz="quarter" idx="3"/>
          </p:nvPr>
        </p:nvSpPr>
        <p:spPr bwMode="auto">
          <a:xfrm>
            <a:off x="3124200" y="5899150"/>
            <a:ext cx="28956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ru-RU"/>
          </a:p>
        </p:txBody>
      </p:sp>
      <p:sp>
        <p:nvSpPr>
          <p:cNvPr id="1118429" name="Rectangle 221"/>
          <p:cNvSpPr>
            <a:spLocks noGrp="1" noChangeArrowheads="1"/>
          </p:cNvSpPr>
          <p:nvPr>
            <p:ph type="body" idx="1"/>
          </p:nvPr>
        </p:nvSpPr>
        <p:spPr bwMode="auto">
          <a:xfrm>
            <a:off x="457200" y="1511300"/>
            <a:ext cx="8229600" cy="428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18430" name="Rectangle 222"/>
          <p:cNvSpPr>
            <a:spLocks noGrp="1" noChangeArrowheads="1"/>
          </p:cNvSpPr>
          <p:nvPr>
            <p:ph type="title"/>
          </p:nvPr>
        </p:nvSpPr>
        <p:spPr bwMode="auto">
          <a:xfrm>
            <a:off x="457200" y="258763"/>
            <a:ext cx="8229600" cy="1081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4122"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4"/>
          <p:cNvSpPr>
            <a:spLocks noChangeShapeType="1"/>
          </p:cNvSpPr>
          <p:nvPr/>
        </p:nvSpPr>
        <p:spPr bwMode="auto">
          <a:xfrm>
            <a:off x="685800" y="4679950"/>
            <a:ext cx="7850188" cy="0"/>
          </a:xfrm>
          <a:prstGeom prst="line">
            <a:avLst/>
          </a:prstGeom>
          <a:noFill/>
          <a:ln w="28575">
            <a:solidFill>
              <a:schemeClr val="tx1"/>
            </a:solidFill>
            <a:round/>
            <a:headEnd/>
            <a:tailEnd/>
          </a:ln>
        </p:spPr>
        <p:txBody>
          <a:bodyPr/>
          <a:lstStyle/>
          <a:p>
            <a:endParaRPr lang="ru-RU"/>
          </a:p>
        </p:txBody>
      </p:sp>
      <p:sp>
        <p:nvSpPr>
          <p:cNvPr id="3079" name="Rectangle 7"/>
          <p:cNvSpPr>
            <a:spLocks noGrp="1" noChangeArrowheads="1"/>
          </p:cNvSpPr>
          <p:nvPr>
            <p:ph type="ctrTitle"/>
          </p:nvPr>
        </p:nvSpPr>
        <p:spPr>
          <a:xfrm>
            <a:off x="533400" y="3095625"/>
            <a:ext cx="6704013" cy="1081088"/>
          </a:xfrm>
        </p:spPr>
        <p:txBody>
          <a:bodyPr anchor="ctr" anchorCtr="0"/>
          <a:lstStyle/>
          <a:p>
            <a:pPr algn="l" eaLnBrk="1" hangingPunct="1">
              <a:defRPr/>
            </a:pPr>
            <a:r>
              <a:rPr lang="ru-RU" sz="3000" b="1" smtClean="0">
                <a:solidFill>
                  <a:schemeClr val="tx1"/>
                </a:solidFill>
                <a:latin typeface="Arial" charset="0"/>
              </a:rPr>
              <a:t>Жизнь и творчество Виктора Гюго</a:t>
            </a:r>
          </a:p>
        </p:txBody>
      </p:sp>
      <p:sp>
        <p:nvSpPr>
          <p:cNvPr id="22532" name="Text Box 8"/>
          <p:cNvSpPr txBox="1">
            <a:spLocks noChangeArrowheads="1"/>
          </p:cNvSpPr>
          <p:nvPr/>
        </p:nvSpPr>
        <p:spPr bwMode="auto">
          <a:xfrm>
            <a:off x="3962400" y="4968875"/>
            <a:ext cx="4572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La vie et l’oeuvre de Victor Hugo</a:t>
            </a:r>
            <a:endParaRPr lang="ru-RU" sz="2400" b="1">
              <a:latin typeface="Times New Roman" pitchFamily="18" charset="0"/>
            </a:endParaRPr>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6"/>
          <p:cNvSpPr>
            <a:spLocks noGrp="1"/>
          </p:cNvSpPr>
          <p:nvPr>
            <p:ph type="sldNum" sz="quarter" idx="12"/>
          </p:nvPr>
        </p:nvSpPr>
        <p:spPr/>
        <p:txBody>
          <a:bodyPr/>
          <a:lstStyle/>
          <a:p>
            <a:pPr>
              <a:defRPr/>
            </a:pPr>
            <a:fld id="{F21FE26C-092D-477C-ABB1-8E1ECD4ED5BA}" type="slidenum">
              <a:rPr lang="ru-RU"/>
              <a:pPr>
                <a:defRPr/>
              </a:pPr>
              <a:t>10</a:t>
            </a:fld>
            <a:endParaRPr lang="ru-RU"/>
          </a:p>
        </p:txBody>
      </p:sp>
      <p:sp>
        <p:nvSpPr>
          <p:cNvPr id="919554"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31748"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31749" name="Text Box 4"/>
          <p:cNvSpPr txBox="1">
            <a:spLocks noChangeArrowheads="1"/>
          </p:cNvSpPr>
          <p:nvPr/>
        </p:nvSpPr>
        <p:spPr bwMode="auto">
          <a:xfrm>
            <a:off x="733425" y="10398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31750" name="Text Box 5"/>
          <p:cNvSpPr txBox="1">
            <a:spLocks noChangeArrowheads="1"/>
          </p:cNvSpPr>
          <p:nvPr/>
        </p:nvSpPr>
        <p:spPr bwMode="auto">
          <a:xfrm>
            <a:off x="792163" y="11033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31751" name="Rectangle 6"/>
          <p:cNvSpPr>
            <a:spLocks noGrp="1" noChangeArrowheads="1"/>
          </p:cNvSpPr>
          <p:nvPr>
            <p:ph type="title"/>
          </p:nvPr>
        </p:nvSpPr>
        <p:spPr>
          <a:xfrm>
            <a:off x="457200" y="276225"/>
            <a:ext cx="8229600" cy="301625"/>
          </a:xfrm>
          <a:noFill/>
        </p:spPr>
        <p:txBody>
          <a:bodyPr/>
          <a:lstStyle/>
          <a:p>
            <a:pPr eaLnBrk="1" hangingPunct="1"/>
            <a:r>
              <a:rPr lang="en-US" sz="2400" b="1" smtClean="0">
                <a:solidFill>
                  <a:schemeClr val="tx1"/>
                </a:solidFill>
                <a:effectLst/>
              </a:rPr>
              <a:t>Victor Hugo</a:t>
            </a:r>
          </a:p>
        </p:txBody>
      </p:sp>
      <p:sp>
        <p:nvSpPr>
          <p:cNvPr id="919560" name="Rectangle 8"/>
          <p:cNvSpPr>
            <a:spLocks noGrp="1" noChangeArrowheads="1"/>
          </p:cNvSpPr>
          <p:nvPr>
            <p:ph type="body" sz="half" idx="2"/>
          </p:nvPr>
        </p:nvSpPr>
        <p:spPr>
          <a:xfrm>
            <a:off x="635000" y="4579938"/>
            <a:ext cx="8062913" cy="1395412"/>
          </a:xfrm>
        </p:spPr>
        <p:txBody>
          <a:bodyPr/>
          <a:lstStyle/>
          <a:p>
            <a:pPr eaLnBrk="1" hangingPunct="1">
              <a:lnSpc>
                <a:spcPct val="120000"/>
              </a:lnSpc>
              <a:spcBef>
                <a:spcPct val="0"/>
              </a:spcBef>
              <a:buFontTx/>
              <a:buNone/>
              <a:defRPr/>
            </a:pPr>
            <a:r>
              <a:rPr lang="ru-RU" sz="1800" smtClean="0">
                <a:cs typeface="Tahoma" pitchFamily="34" charset="0"/>
              </a:rPr>
              <a:t>     </a:t>
            </a:r>
            <a:r>
              <a:rPr lang="en-US" sz="1800" smtClean="0">
                <a:cs typeface="Tahoma" pitchFamily="34" charset="0"/>
              </a:rPr>
              <a:t>Chaque matin il se levait très tôt  et allait travailler dans sa pièce vitrée.</a:t>
            </a:r>
            <a:r>
              <a:rPr lang="ru-RU" sz="1800" smtClean="0">
                <a:cs typeface="Tahoma" pitchFamily="34" charset="0"/>
              </a:rPr>
              <a:t> </a:t>
            </a:r>
            <a:r>
              <a:rPr lang="en-US" sz="1800" smtClean="0">
                <a:cs typeface="Tahoma" pitchFamily="34" charset="0"/>
              </a:rPr>
              <a:t>Il écrivait en se tenant debout, toujours face à la vague…</a:t>
            </a:r>
          </a:p>
        </p:txBody>
      </p:sp>
      <p:sp>
        <p:nvSpPr>
          <p:cNvPr id="919561" name="Rectangle 9"/>
          <p:cNvSpPr>
            <a:spLocks noChangeArrowheads="1"/>
          </p:cNvSpPr>
          <p:nvPr/>
        </p:nvSpPr>
        <p:spPr bwMode="auto">
          <a:xfrm>
            <a:off x="5457825" y="1870075"/>
            <a:ext cx="3273425" cy="606425"/>
          </a:xfrm>
          <a:prstGeom prst="rect">
            <a:avLst/>
          </a:prstGeom>
          <a:noFill/>
          <a:ln w="9525">
            <a:noFill/>
            <a:miter lim="800000"/>
            <a:headEnd/>
            <a:tailEnd/>
          </a:ln>
          <a:effectLst/>
        </p:spPr>
        <p:txBody>
          <a:bodyPr/>
          <a:lstStyle/>
          <a:p>
            <a:pPr marL="342900" indent="-342900">
              <a:lnSpc>
                <a:spcPct val="120000"/>
              </a:lnSpc>
              <a:buClr>
                <a:schemeClr val="hlink"/>
              </a:buClr>
              <a:buSzPct val="120000"/>
              <a:defRPr/>
            </a:pPr>
            <a:r>
              <a:rPr lang="ru-RU">
                <a:effectLst>
                  <a:outerShdw blurRad="38100" dist="38100" dir="2700000" algn="tl">
                    <a:srgbClr val="000000"/>
                  </a:outerShdw>
                </a:effectLst>
              </a:rPr>
              <a:t>     Всегда лицом к волне. Гюго писал стоя за конторкой, на веранде, выходящей окнами на Ла-Манш.</a:t>
            </a:r>
          </a:p>
        </p:txBody>
      </p:sp>
      <p:pic>
        <p:nvPicPr>
          <p:cNvPr id="31754" name="Picture 11" descr="img020"/>
          <p:cNvPicPr>
            <a:picLocks noChangeAspect="1" noChangeArrowheads="1"/>
          </p:cNvPicPr>
          <p:nvPr/>
        </p:nvPicPr>
        <p:blipFill>
          <a:blip r:embed="rId2"/>
          <a:srcRect/>
          <a:stretch>
            <a:fillRect/>
          </a:stretch>
        </p:blipFill>
        <p:spPr bwMode="auto">
          <a:xfrm>
            <a:off x="1406525" y="1441450"/>
            <a:ext cx="3609975" cy="26035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9554"/>
                                        </p:tgtEl>
                                        <p:attrNameLst>
                                          <p:attrName>style.visibility</p:attrName>
                                        </p:attrNameLst>
                                      </p:cBhvr>
                                      <p:to>
                                        <p:strVal val="visible"/>
                                      </p:to>
                                    </p:set>
                                    <p:anim calcmode="lin" valueType="num">
                                      <p:cBhvr additive="base">
                                        <p:cTn id="7" dur="500" fill="hold"/>
                                        <p:tgtEl>
                                          <p:spTgt spid="919554"/>
                                        </p:tgtEl>
                                        <p:attrNameLst>
                                          <p:attrName>ppt_x</p:attrName>
                                        </p:attrNameLst>
                                      </p:cBhvr>
                                      <p:tavLst>
                                        <p:tav tm="0">
                                          <p:val>
                                            <p:strVal val="0-#ppt_w/2"/>
                                          </p:val>
                                        </p:tav>
                                        <p:tav tm="100000">
                                          <p:val>
                                            <p:strVal val="#ppt_x"/>
                                          </p:val>
                                        </p:tav>
                                      </p:tavLst>
                                    </p:anim>
                                    <p:anim calcmode="lin" valueType="num">
                                      <p:cBhvr additive="base">
                                        <p:cTn id="8" dur="500" fill="hold"/>
                                        <p:tgtEl>
                                          <p:spTgt spid="919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1D2B"/>
        </a:solidFill>
        <a:effectLst/>
      </p:bgPr>
    </p:bg>
    <p:spTree>
      <p:nvGrpSpPr>
        <p:cNvPr id="1" name=""/>
        <p:cNvGrpSpPr/>
        <p:nvPr/>
      </p:nvGrpSpPr>
      <p:grpSpPr>
        <a:xfrm>
          <a:off x="0" y="0"/>
          <a:ext cx="0" cy="0"/>
          <a:chOff x="0" y="0"/>
          <a:chExt cx="0" cy="0"/>
        </a:xfrm>
      </p:grpSpPr>
      <p:sp>
        <p:nvSpPr>
          <p:cNvPr id="11" name="Номер слайда 4"/>
          <p:cNvSpPr>
            <a:spLocks noGrp="1"/>
          </p:cNvSpPr>
          <p:nvPr>
            <p:ph type="sldNum" sz="quarter" idx="10"/>
          </p:nvPr>
        </p:nvSpPr>
        <p:spPr/>
        <p:txBody>
          <a:bodyPr/>
          <a:lstStyle/>
          <a:p>
            <a:pPr>
              <a:defRPr/>
            </a:pPr>
            <a:fld id="{ABE4C53D-B424-4C88-95E5-6D5D49F49B2B}" type="slidenum">
              <a:rPr lang="ru-RU"/>
              <a:pPr>
                <a:defRPr/>
              </a:pPr>
              <a:t>11</a:t>
            </a:fld>
            <a:endParaRPr lang="ru-RU"/>
          </a:p>
        </p:txBody>
      </p:sp>
      <p:sp>
        <p:nvSpPr>
          <p:cNvPr id="920578"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32772"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32773" name="Text Box 4"/>
          <p:cNvSpPr txBox="1">
            <a:spLocks noChangeArrowheads="1"/>
          </p:cNvSpPr>
          <p:nvPr/>
        </p:nvSpPr>
        <p:spPr bwMode="auto">
          <a:xfrm>
            <a:off x="733425" y="10398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32774" name="Text Box 5"/>
          <p:cNvSpPr txBox="1">
            <a:spLocks noChangeArrowheads="1"/>
          </p:cNvSpPr>
          <p:nvPr/>
        </p:nvSpPr>
        <p:spPr bwMode="auto">
          <a:xfrm>
            <a:off x="1227138" y="1138238"/>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32775" name="Rectangle 6"/>
          <p:cNvSpPr>
            <a:spLocks noGrp="1" noChangeArrowheads="1"/>
          </p:cNvSpPr>
          <p:nvPr>
            <p:ph type="title"/>
          </p:nvPr>
        </p:nvSpPr>
        <p:spPr>
          <a:xfrm>
            <a:off x="457200" y="258763"/>
            <a:ext cx="8229600" cy="249237"/>
          </a:xfrm>
          <a:noFill/>
        </p:spPr>
        <p:txBody>
          <a:bodyPr/>
          <a:lstStyle/>
          <a:p>
            <a:pPr algn="l" eaLnBrk="1" hangingPunct="1"/>
            <a:r>
              <a:rPr lang="en-US" sz="2400" b="1" smtClean="0">
                <a:solidFill>
                  <a:schemeClr val="tx1"/>
                </a:solidFill>
                <a:effectLst/>
                <a:latin typeface="Tahoma" pitchFamily="34" charset="0"/>
              </a:rPr>
              <a:t>Victor Hugo</a:t>
            </a:r>
          </a:p>
        </p:txBody>
      </p:sp>
      <p:sp>
        <p:nvSpPr>
          <p:cNvPr id="920583" name="Rectangle 7"/>
          <p:cNvSpPr>
            <a:spLocks noGrp="1" noChangeArrowheads="1"/>
          </p:cNvSpPr>
          <p:nvPr>
            <p:ph type="body" sz="half" idx="1"/>
          </p:nvPr>
        </p:nvSpPr>
        <p:spPr>
          <a:xfrm>
            <a:off x="5229225" y="1584325"/>
            <a:ext cx="3354388" cy="995363"/>
          </a:xfrm>
        </p:spPr>
        <p:txBody>
          <a:bodyPr/>
          <a:lstStyle/>
          <a:p>
            <a:pPr eaLnBrk="1" hangingPunct="1">
              <a:lnSpc>
                <a:spcPct val="80000"/>
              </a:lnSpc>
              <a:buFont typeface="Wingdings" pitchFamily="2" charset="2"/>
              <a:buNone/>
              <a:defRPr/>
            </a:pPr>
            <a:r>
              <a:rPr lang="ru-RU" sz="1800" smtClean="0">
                <a:latin typeface="Tahoma" pitchFamily="34" charset="0"/>
              </a:rPr>
              <a:t>      Роман Гюго «Отверженные».Жавер.</a:t>
            </a:r>
          </a:p>
        </p:txBody>
      </p:sp>
      <p:sp>
        <p:nvSpPr>
          <p:cNvPr id="920584" name="Rectangle 8"/>
          <p:cNvSpPr>
            <a:spLocks noGrp="1" noChangeArrowheads="1"/>
          </p:cNvSpPr>
          <p:nvPr>
            <p:ph type="body" sz="half" idx="2"/>
          </p:nvPr>
        </p:nvSpPr>
        <p:spPr>
          <a:xfrm>
            <a:off x="771525" y="4800600"/>
            <a:ext cx="8062913" cy="1257300"/>
          </a:xfrm>
        </p:spPr>
        <p:txBody>
          <a:bodyPr/>
          <a:lstStyle/>
          <a:p>
            <a:pPr eaLnBrk="1" hangingPunct="1">
              <a:lnSpc>
                <a:spcPct val="120000"/>
              </a:lnSpc>
              <a:spcBef>
                <a:spcPct val="0"/>
              </a:spcBef>
              <a:buFont typeface="Wingdings" pitchFamily="2" charset="2"/>
              <a:buNone/>
              <a:defRPr/>
            </a:pPr>
            <a:r>
              <a:rPr lang="ru-RU" sz="1800" smtClean="0">
                <a:cs typeface="Tahoma" pitchFamily="34" charset="0"/>
              </a:rPr>
              <a:t>     </a:t>
            </a:r>
            <a:r>
              <a:rPr lang="en-US" sz="1800" smtClean="0">
                <a:cs typeface="Tahoma" pitchFamily="34" charset="0"/>
              </a:rPr>
              <a:t>C’est </a:t>
            </a:r>
            <a:r>
              <a:rPr lang="en-US" sz="1800" smtClean="0">
                <a:cs typeface="Arial" charset="0"/>
              </a:rPr>
              <a:t>à Guernsey que Hugo finit son plus grand roman-”Les Misérables”(1848-1862).”Ma conviction est que ce livre sera un des principaux sommets, sinon le principal de mon oeuvre,” écrit-il  dans une lettre.C’est vraiment une  épopée romantique du peuple. Au Pôle du Mal on reconnait Javert,policier sinistre,</a:t>
            </a:r>
          </a:p>
        </p:txBody>
      </p:sp>
      <p:sp>
        <p:nvSpPr>
          <p:cNvPr id="920585" name="Rectangle 9"/>
          <p:cNvSpPr>
            <a:spLocks noChangeArrowheads="1"/>
          </p:cNvSpPr>
          <p:nvPr/>
        </p:nvSpPr>
        <p:spPr bwMode="auto">
          <a:xfrm>
            <a:off x="5699125" y="1824038"/>
            <a:ext cx="3273425" cy="606425"/>
          </a:xfrm>
          <a:prstGeom prst="rect">
            <a:avLst/>
          </a:prstGeom>
          <a:noFill/>
          <a:ln w="9525">
            <a:noFill/>
            <a:miter lim="800000"/>
            <a:headEnd/>
            <a:tailEnd/>
          </a:ln>
          <a:effectLst/>
        </p:spPr>
        <p:txBody>
          <a:bodyPr/>
          <a:lstStyle/>
          <a:p>
            <a:pPr marL="342900" indent="-342900">
              <a:lnSpc>
                <a:spcPct val="120000"/>
              </a:lnSpc>
              <a:buClr>
                <a:schemeClr val="hlink"/>
              </a:buClr>
              <a:buFont typeface="Wingdings" pitchFamily="2" charset="2"/>
              <a:buNone/>
              <a:defRPr/>
            </a:pPr>
            <a:endParaRPr lang="ru-RU">
              <a:effectLst>
                <a:outerShdw blurRad="38100" dist="38100" dir="2700000" algn="tl">
                  <a:srgbClr val="000000"/>
                </a:outerShdw>
              </a:effectLst>
              <a:latin typeface="Arial" charset="0"/>
            </a:endParaRPr>
          </a:p>
        </p:txBody>
      </p:sp>
      <p:pic>
        <p:nvPicPr>
          <p:cNvPr id="32779" name="Picture 11" descr="img009"/>
          <p:cNvPicPr>
            <a:picLocks noChangeAspect="1" noChangeArrowheads="1"/>
          </p:cNvPicPr>
          <p:nvPr/>
        </p:nvPicPr>
        <p:blipFill>
          <a:blip r:embed="rId2"/>
          <a:srcRect/>
          <a:stretch>
            <a:fillRect/>
          </a:stretch>
        </p:blipFill>
        <p:spPr bwMode="auto">
          <a:xfrm>
            <a:off x="989013" y="685800"/>
            <a:ext cx="2432050" cy="3857625"/>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0578"/>
                                        </p:tgtEl>
                                        <p:attrNameLst>
                                          <p:attrName>style.visibility</p:attrName>
                                        </p:attrNameLst>
                                      </p:cBhvr>
                                      <p:to>
                                        <p:strVal val="visible"/>
                                      </p:to>
                                    </p:set>
                                    <p:anim calcmode="lin" valueType="num">
                                      <p:cBhvr additive="base">
                                        <p:cTn id="7" dur="500" fill="hold"/>
                                        <p:tgtEl>
                                          <p:spTgt spid="920578"/>
                                        </p:tgtEl>
                                        <p:attrNameLst>
                                          <p:attrName>ppt_x</p:attrName>
                                        </p:attrNameLst>
                                      </p:cBhvr>
                                      <p:tavLst>
                                        <p:tav tm="0">
                                          <p:val>
                                            <p:strVal val="0-#ppt_w/2"/>
                                          </p:val>
                                        </p:tav>
                                        <p:tav tm="100000">
                                          <p:val>
                                            <p:strVal val="#ppt_x"/>
                                          </p:val>
                                        </p:tav>
                                      </p:tavLst>
                                    </p:anim>
                                    <p:anim calcmode="lin" valueType="num">
                                      <p:cBhvr additive="base">
                                        <p:cTn id="8" dur="500" fill="hold"/>
                                        <p:tgtEl>
                                          <p:spTgt spid="920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9" name="Номер слайда 6"/>
          <p:cNvSpPr>
            <a:spLocks noGrp="1"/>
          </p:cNvSpPr>
          <p:nvPr>
            <p:ph type="sldNum" sz="quarter" idx="12"/>
          </p:nvPr>
        </p:nvSpPr>
        <p:spPr/>
        <p:txBody>
          <a:bodyPr/>
          <a:lstStyle/>
          <a:p>
            <a:pPr>
              <a:defRPr/>
            </a:pPr>
            <a:fld id="{72F37011-8BC6-4F35-B15A-DE5E89E875CF}" type="slidenum">
              <a:rPr lang="ru-RU"/>
              <a:pPr>
                <a:defRPr/>
              </a:pPr>
              <a:t>12</a:t>
            </a:fld>
            <a:endParaRPr lang="ru-RU"/>
          </a:p>
        </p:txBody>
      </p:sp>
      <p:sp>
        <p:nvSpPr>
          <p:cNvPr id="921602"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33796"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33797" name="Text Box 5"/>
          <p:cNvSpPr txBox="1">
            <a:spLocks noChangeArrowheads="1"/>
          </p:cNvSpPr>
          <p:nvPr/>
        </p:nvSpPr>
        <p:spPr bwMode="auto">
          <a:xfrm>
            <a:off x="792163" y="11033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33798" name="Rectangle 6"/>
          <p:cNvSpPr>
            <a:spLocks noGrp="1" noChangeArrowheads="1"/>
          </p:cNvSpPr>
          <p:nvPr>
            <p:ph type="title"/>
          </p:nvPr>
        </p:nvSpPr>
        <p:spPr>
          <a:xfrm>
            <a:off x="457200" y="258763"/>
            <a:ext cx="8229600" cy="249237"/>
          </a:xfrm>
          <a:noFill/>
        </p:spPr>
        <p:txBody>
          <a:bodyPr/>
          <a:lstStyle/>
          <a:p>
            <a:pPr algn="l" eaLnBrk="1" hangingPunct="1"/>
            <a:r>
              <a:rPr lang="en-US" sz="2400" b="1" smtClean="0">
                <a:solidFill>
                  <a:schemeClr val="tx1"/>
                </a:solidFill>
                <a:effectLst/>
              </a:rPr>
              <a:t>Victor Hugo</a:t>
            </a:r>
          </a:p>
        </p:txBody>
      </p:sp>
      <p:sp>
        <p:nvSpPr>
          <p:cNvPr id="921608" name="Rectangle 8"/>
          <p:cNvSpPr>
            <a:spLocks noGrp="1" noChangeArrowheads="1"/>
          </p:cNvSpPr>
          <p:nvPr>
            <p:ph type="body" sz="half" idx="2"/>
          </p:nvPr>
        </p:nvSpPr>
        <p:spPr>
          <a:xfrm>
            <a:off x="520700" y="3411538"/>
            <a:ext cx="3844925" cy="2414587"/>
          </a:xfrm>
        </p:spPr>
        <p:txBody>
          <a:bodyPr/>
          <a:lstStyle/>
          <a:p>
            <a:pPr eaLnBrk="1" hangingPunct="1">
              <a:lnSpc>
                <a:spcPct val="120000"/>
              </a:lnSpc>
              <a:spcBef>
                <a:spcPct val="0"/>
              </a:spcBef>
              <a:buFont typeface="Wingdings" pitchFamily="2" charset="2"/>
              <a:buNone/>
              <a:defRPr/>
            </a:pPr>
            <a:r>
              <a:rPr lang="ru-RU" sz="1800" smtClean="0">
                <a:cs typeface="Tahoma" pitchFamily="34" charset="0"/>
              </a:rPr>
              <a:t>     </a:t>
            </a:r>
            <a:r>
              <a:rPr lang="en-US" sz="1800" smtClean="0">
                <a:cs typeface="Tahoma" pitchFamily="34" charset="0"/>
              </a:rPr>
              <a:t>Et les Tenardier – cabaretiers  sordides  qui  torturaient  la pauvre petite Cosette.</a:t>
            </a:r>
          </a:p>
        </p:txBody>
      </p:sp>
      <p:sp>
        <p:nvSpPr>
          <p:cNvPr id="921609" name="Rectangle 9"/>
          <p:cNvSpPr>
            <a:spLocks noChangeArrowheads="1"/>
          </p:cNvSpPr>
          <p:nvPr/>
        </p:nvSpPr>
        <p:spPr bwMode="auto">
          <a:xfrm>
            <a:off x="5129213" y="796925"/>
            <a:ext cx="4438650" cy="514350"/>
          </a:xfrm>
          <a:prstGeom prst="rect">
            <a:avLst/>
          </a:prstGeom>
          <a:noFill/>
          <a:ln w="9525">
            <a:noFill/>
            <a:miter lim="800000"/>
            <a:headEnd/>
            <a:tailEnd/>
          </a:ln>
          <a:effectLst/>
        </p:spPr>
        <p:txBody>
          <a:bodyPr/>
          <a:lstStyle/>
          <a:p>
            <a:pPr marL="342900" indent="-342900">
              <a:lnSpc>
                <a:spcPct val="120000"/>
              </a:lnSpc>
              <a:buClr>
                <a:schemeClr val="hlink"/>
              </a:buClr>
              <a:buSzPct val="80000"/>
              <a:buFont typeface="Wingdings" pitchFamily="2" charset="2"/>
              <a:buNone/>
              <a:defRPr/>
            </a:pPr>
            <a:r>
              <a:rPr lang="ru-RU">
                <a:effectLst>
                  <a:outerShdw blurRad="38100" dist="38100" dir="2700000" algn="tl">
                    <a:srgbClr val="000000"/>
                  </a:outerShdw>
                </a:effectLst>
              </a:rPr>
              <a:t>Супруги Тенардье</a:t>
            </a:r>
          </a:p>
        </p:txBody>
      </p:sp>
      <p:pic>
        <p:nvPicPr>
          <p:cNvPr id="33801" name="Picture 11" descr="img010"/>
          <p:cNvPicPr>
            <a:picLocks noChangeAspect="1" noChangeArrowheads="1"/>
          </p:cNvPicPr>
          <p:nvPr/>
        </p:nvPicPr>
        <p:blipFill>
          <a:blip r:embed="rId2"/>
          <a:srcRect/>
          <a:stretch>
            <a:fillRect/>
          </a:stretch>
        </p:blipFill>
        <p:spPr bwMode="auto">
          <a:xfrm>
            <a:off x="5237163" y="1312863"/>
            <a:ext cx="2378075" cy="399415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602"/>
                                        </p:tgtEl>
                                        <p:attrNameLst>
                                          <p:attrName>style.visibility</p:attrName>
                                        </p:attrNameLst>
                                      </p:cBhvr>
                                      <p:to>
                                        <p:strVal val="visible"/>
                                      </p:to>
                                    </p:set>
                                    <p:anim calcmode="lin" valueType="num">
                                      <p:cBhvr additive="base">
                                        <p:cTn id="7" dur="500" fill="hold"/>
                                        <p:tgtEl>
                                          <p:spTgt spid="921602"/>
                                        </p:tgtEl>
                                        <p:attrNameLst>
                                          <p:attrName>ppt_x</p:attrName>
                                        </p:attrNameLst>
                                      </p:cBhvr>
                                      <p:tavLst>
                                        <p:tav tm="0">
                                          <p:val>
                                            <p:strVal val="0-#ppt_w/2"/>
                                          </p:val>
                                        </p:tav>
                                        <p:tav tm="100000">
                                          <p:val>
                                            <p:strVal val="#ppt_x"/>
                                          </p:val>
                                        </p:tav>
                                      </p:tavLst>
                                    </p:anim>
                                    <p:anim calcmode="lin" valueType="num">
                                      <p:cBhvr additive="base">
                                        <p:cTn id="8" dur="500" fill="hold"/>
                                        <p:tgtEl>
                                          <p:spTgt spid="921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 name="Номер слайда 6"/>
          <p:cNvSpPr>
            <a:spLocks noGrp="1"/>
          </p:cNvSpPr>
          <p:nvPr>
            <p:ph type="sldNum" sz="quarter" idx="12"/>
          </p:nvPr>
        </p:nvSpPr>
        <p:spPr/>
        <p:txBody>
          <a:bodyPr/>
          <a:lstStyle/>
          <a:p>
            <a:pPr>
              <a:defRPr/>
            </a:pPr>
            <a:fld id="{C4AF9DF7-A2C7-46C1-B1F4-9779D80B9770}" type="slidenum">
              <a:rPr lang="ru-RU"/>
              <a:pPr>
                <a:defRPr/>
              </a:pPr>
              <a:t>13</a:t>
            </a:fld>
            <a:endParaRPr lang="ru-RU"/>
          </a:p>
        </p:txBody>
      </p:sp>
      <p:sp>
        <p:nvSpPr>
          <p:cNvPr id="922626"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34820"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34821" name="Text Box 4"/>
          <p:cNvSpPr txBox="1">
            <a:spLocks noChangeArrowheads="1"/>
          </p:cNvSpPr>
          <p:nvPr/>
        </p:nvSpPr>
        <p:spPr bwMode="auto">
          <a:xfrm>
            <a:off x="1258888" y="131286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34822" name="Text Box 5"/>
          <p:cNvSpPr txBox="1">
            <a:spLocks noChangeArrowheads="1"/>
          </p:cNvSpPr>
          <p:nvPr/>
        </p:nvSpPr>
        <p:spPr bwMode="auto">
          <a:xfrm>
            <a:off x="1466850" y="1435100"/>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34823" name="Rectangle 6"/>
          <p:cNvSpPr>
            <a:spLocks noGrp="1" noChangeArrowheads="1"/>
          </p:cNvSpPr>
          <p:nvPr>
            <p:ph type="title"/>
          </p:nvPr>
        </p:nvSpPr>
        <p:spPr>
          <a:xfrm>
            <a:off x="457200" y="276225"/>
            <a:ext cx="8229600" cy="301625"/>
          </a:xfrm>
          <a:noFill/>
        </p:spPr>
        <p:txBody>
          <a:bodyPr/>
          <a:lstStyle/>
          <a:p>
            <a:pPr eaLnBrk="1" hangingPunct="1"/>
            <a:r>
              <a:rPr lang="en-US" sz="2400" b="1" smtClean="0">
                <a:solidFill>
                  <a:schemeClr val="tx1"/>
                </a:solidFill>
                <a:effectLst/>
              </a:rPr>
              <a:t>Victor Hugo</a:t>
            </a:r>
          </a:p>
        </p:txBody>
      </p:sp>
      <p:sp>
        <p:nvSpPr>
          <p:cNvPr id="922631" name="Rectangle 7"/>
          <p:cNvSpPr>
            <a:spLocks noGrp="1" noChangeArrowheads="1"/>
          </p:cNvSpPr>
          <p:nvPr>
            <p:ph type="body" sz="half" idx="1"/>
          </p:nvPr>
        </p:nvSpPr>
        <p:spPr>
          <a:xfrm>
            <a:off x="5334000" y="1230313"/>
            <a:ext cx="3273425" cy="1279525"/>
          </a:xfrm>
        </p:spPr>
        <p:txBody>
          <a:bodyPr/>
          <a:lstStyle/>
          <a:p>
            <a:pPr eaLnBrk="1" hangingPunct="1">
              <a:buFontTx/>
              <a:buNone/>
              <a:defRPr/>
            </a:pPr>
            <a:r>
              <a:rPr lang="ru-RU" smtClean="0">
                <a:solidFill>
                  <a:schemeClr val="bg1"/>
                </a:solidFill>
              </a:rPr>
              <a:t> </a:t>
            </a:r>
          </a:p>
        </p:txBody>
      </p:sp>
      <p:sp>
        <p:nvSpPr>
          <p:cNvPr id="922632" name="Rectangle 8"/>
          <p:cNvSpPr>
            <a:spLocks noGrp="1" noChangeArrowheads="1"/>
          </p:cNvSpPr>
          <p:nvPr>
            <p:ph type="body" sz="half" idx="2"/>
          </p:nvPr>
        </p:nvSpPr>
        <p:spPr>
          <a:xfrm>
            <a:off x="601663" y="4589463"/>
            <a:ext cx="8075612" cy="1635125"/>
          </a:xfrm>
        </p:spPr>
        <p:txBody>
          <a:bodyPr/>
          <a:lstStyle/>
          <a:p>
            <a:pPr eaLnBrk="1" hangingPunct="1">
              <a:lnSpc>
                <a:spcPct val="120000"/>
              </a:lnSpc>
              <a:spcBef>
                <a:spcPct val="0"/>
              </a:spcBef>
              <a:buFontTx/>
              <a:buNone/>
              <a:defRPr/>
            </a:pPr>
            <a:r>
              <a:rPr lang="ru-RU" sz="1800" smtClean="0">
                <a:solidFill>
                  <a:srgbClr val="1D1D2B"/>
                </a:solidFill>
                <a:cs typeface="Tahoma" pitchFamily="34" charset="0"/>
              </a:rPr>
              <a:t>     </a:t>
            </a:r>
            <a:r>
              <a:rPr lang="en-US" sz="1800" smtClean="0">
                <a:solidFill>
                  <a:srgbClr val="1D1D2B"/>
                </a:solidFill>
                <a:cs typeface="Tahoma" pitchFamily="34" charset="0"/>
              </a:rPr>
              <a:t>Mais au Pôle du Bien nous voyons les âmes pures , généreux et héro</a:t>
            </a:r>
            <a:r>
              <a:rPr lang="ru-RU" sz="1800" smtClean="0">
                <a:solidFill>
                  <a:srgbClr val="1D1D2B"/>
                </a:solidFill>
                <a:cs typeface="Tahoma" pitchFamily="34" charset="0"/>
              </a:rPr>
              <a:t>ї</a:t>
            </a:r>
            <a:r>
              <a:rPr lang="en-US" sz="1800" smtClean="0">
                <a:solidFill>
                  <a:srgbClr val="1D1D2B"/>
                </a:solidFill>
                <a:cs typeface="Tahoma" pitchFamily="34" charset="0"/>
              </a:rPr>
              <a:t>ques: la petite Cosette,</a:t>
            </a:r>
            <a:endParaRPr lang="ru-RU" sz="1800" smtClean="0">
              <a:solidFill>
                <a:srgbClr val="1D1D2B"/>
              </a:solidFill>
              <a:cs typeface="Tahoma" pitchFamily="34" charset="0"/>
            </a:endParaRPr>
          </a:p>
        </p:txBody>
      </p:sp>
      <p:sp>
        <p:nvSpPr>
          <p:cNvPr id="922633" name="Rectangle 9"/>
          <p:cNvSpPr>
            <a:spLocks noChangeArrowheads="1"/>
          </p:cNvSpPr>
          <p:nvPr/>
        </p:nvSpPr>
        <p:spPr bwMode="auto">
          <a:xfrm>
            <a:off x="4751388" y="2282825"/>
            <a:ext cx="3273425" cy="606425"/>
          </a:xfrm>
          <a:prstGeom prst="rect">
            <a:avLst/>
          </a:prstGeom>
          <a:noFill/>
          <a:ln w="9525">
            <a:noFill/>
            <a:miter lim="800000"/>
            <a:headEnd/>
            <a:tailEnd/>
          </a:ln>
          <a:effectLst/>
        </p:spPr>
        <p:txBody>
          <a:bodyPr/>
          <a:lstStyle/>
          <a:p>
            <a:pPr marL="342900" indent="-342900">
              <a:lnSpc>
                <a:spcPct val="120000"/>
              </a:lnSpc>
              <a:buClr>
                <a:schemeClr val="hlink"/>
              </a:buClr>
              <a:buSzPct val="120000"/>
              <a:defRPr/>
            </a:pPr>
            <a:r>
              <a:rPr lang="ru-RU">
                <a:solidFill>
                  <a:srgbClr val="1D1D2B"/>
                </a:solidFill>
                <a:effectLst>
                  <a:outerShdw blurRad="38100" dist="38100" dir="2700000" algn="tl">
                    <a:srgbClr val="000000"/>
                  </a:outerShdw>
                </a:effectLst>
              </a:rPr>
              <a:t>Козетта</a:t>
            </a:r>
          </a:p>
        </p:txBody>
      </p:sp>
      <p:pic>
        <p:nvPicPr>
          <p:cNvPr id="34827" name="Picture 11" descr="img012"/>
          <p:cNvPicPr>
            <a:picLocks noChangeAspect="1" noChangeArrowheads="1"/>
          </p:cNvPicPr>
          <p:nvPr/>
        </p:nvPicPr>
        <p:blipFill>
          <a:blip r:embed="rId2"/>
          <a:srcRect/>
          <a:stretch>
            <a:fillRect/>
          </a:stretch>
        </p:blipFill>
        <p:spPr bwMode="auto">
          <a:xfrm>
            <a:off x="942975" y="669925"/>
            <a:ext cx="2598738" cy="3503613"/>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2626"/>
                                        </p:tgtEl>
                                        <p:attrNameLst>
                                          <p:attrName>style.visibility</p:attrName>
                                        </p:attrNameLst>
                                      </p:cBhvr>
                                      <p:to>
                                        <p:strVal val="visible"/>
                                      </p:to>
                                    </p:set>
                                    <p:anim calcmode="lin" valueType="num">
                                      <p:cBhvr additive="base">
                                        <p:cTn id="7" dur="500" fill="hold"/>
                                        <p:tgtEl>
                                          <p:spTgt spid="922626"/>
                                        </p:tgtEl>
                                        <p:attrNameLst>
                                          <p:attrName>ppt_x</p:attrName>
                                        </p:attrNameLst>
                                      </p:cBhvr>
                                      <p:tavLst>
                                        <p:tav tm="0">
                                          <p:val>
                                            <p:strVal val="0-#ppt_w/2"/>
                                          </p:val>
                                        </p:tav>
                                        <p:tav tm="100000">
                                          <p:val>
                                            <p:strVal val="#ppt_x"/>
                                          </p:val>
                                        </p:tav>
                                      </p:tavLst>
                                    </p:anim>
                                    <p:anim calcmode="lin" valueType="num">
                                      <p:cBhvr additive="base">
                                        <p:cTn id="8" dur="500" fill="hold"/>
                                        <p:tgtEl>
                                          <p:spTgt spid="9226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6"/>
          <p:cNvSpPr>
            <a:spLocks noGrp="1"/>
          </p:cNvSpPr>
          <p:nvPr>
            <p:ph type="sldNum" sz="quarter" idx="12"/>
          </p:nvPr>
        </p:nvSpPr>
        <p:spPr/>
        <p:txBody>
          <a:bodyPr/>
          <a:lstStyle/>
          <a:p>
            <a:pPr>
              <a:defRPr/>
            </a:pPr>
            <a:fld id="{2B5F87B9-36E1-4EAB-BF5F-7D617247C8CD}" type="slidenum">
              <a:rPr lang="ru-RU"/>
              <a:pPr>
                <a:defRPr/>
              </a:pPr>
              <a:t>14</a:t>
            </a:fld>
            <a:endParaRPr lang="ru-RU"/>
          </a:p>
        </p:txBody>
      </p:sp>
      <p:sp>
        <p:nvSpPr>
          <p:cNvPr id="923650"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35844"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35845" name="Text Box 5"/>
          <p:cNvSpPr txBox="1">
            <a:spLocks noChangeArrowheads="1"/>
          </p:cNvSpPr>
          <p:nvPr/>
        </p:nvSpPr>
        <p:spPr bwMode="auto">
          <a:xfrm>
            <a:off x="1639888" y="990600"/>
            <a:ext cx="6996112" cy="396875"/>
          </a:xfrm>
          <a:prstGeom prst="rect">
            <a:avLst/>
          </a:prstGeom>
          <a:noFill/>
          <a:ln w="9525">
            <a:noFill/>
            <a:miter lim="800000"/>
            <a:headEnd/>
            <a:tailEnd/>
          </a:ln>
        </p:spPr>
        <p:txBody>
          <a:bodyPr>
            <a:spAutoFit/>
          </a:bodyPr>
          <a:lstStyle/>
          <a:p>
            <a:pPr>
              <a:spcBef>
                <a:spcPct val="50000"/>
              </a:spcBef>
            </a:pPr>
            <a:r>
              <a:rPr lang="ru-RU" sz="2000">
                <a:latin typeface="Times New Roman" pitchFamily="18" charset="0"/>
              </a:rPr>
              <a:t>Жан Вальжан</a:t>
            </a:r>
          </a:p>
        </p:txBody>
      </p:sp>
      <p:sp>
        <p:nvSpPr>
          <p:cNvPr id="35846" name="Rectangle 6"/>
          <p:cNvSpPr>
            <a:spLocks noGrp="1" noChangeArrowheads="1"/>
          </p:cNvSpPr>
          <p:nvPr>
            <p:ph type="title"/>
          </p:nvPr>
        </p:nvSpPr>
        <p:spPr>
          <a:xfrm>
            <a:off x="301625" y="215900"/>
            <a:ext cx="8510588" cy="288925"/>
          </a:xfrm>
          <a:noFill/>
        </p:spPr>
        <p:txBody>
          <a:bodyPr/>
          <a:lstStyle/>
          <a:p>
            <a:pPr algn="l" eaLnBrk="1" hangingPunct="1"/>
            <a:r>
              <a:rPr lang="en-US" sz="2400" b="1" smtClean="0">
                <a:solidFill>
                  <a:schemeClr val="tx1"/>
                </a:solidFill>
                <a:effectLst/>
                <a:latin typeface="Tahoma" pitchFamily="34" charset="0"/>
              </a:rPr>
              <a:t>Victor Hugo</a:t>
            </a:r>
          </a:p>
        </p:txBody>
      </p:sp>
      <p:sp>
        <p:nvSpPr>
          <p:cNvPr id="923656" name="Rectangle 8"/>
          <p:cNvSpPr>
            <a:spLocks noGrp="1" noRot="1" noChangeArrowheads="1"/>
          </p:cNvSpPr>
          <p:nvPr>
            <p:ph type="body" sz="half" idx="2"/>
          </p:nvPr>
        </p:nvSpPr>
        <p:spPr>
          <a:xfrm>
            <a:off x="4567238" y="2143125"/>
            <a:ext cx="4141787" cy="3819525"/>
          </a:xfrm>
        </p:spPr>
        <p:txBody>
          <a:bodyPr/>
          <a:lstStyle/>
          <a:p>
            <a:pPr eaLnBrk="1" hangingPunct="1">
              <a:lnSpc>
                <a:spcPct val="120000"/>
              </a:lnSpc>
              <a:spcBef>
                <a:spcPct val="0"/>
              </a:spcBef>
              <a:buFont typeface="Wingdings" pitchFamily="2" charset="2"/>
              <a:buNone/>
              <a:defRPr/>
            </a:pPr>
            <a:r>
              <a:rPr lang="ru-RU" sz="1800" smtClean="0">
                <a:latin typeface="Tahoma" pitchFamily="34" charset="0"/>
                <a:cs typeface="Tahoma" pitchFamily="34" charset="0"/>
              </a:rPr>
              <a:t>    </a:t>
            </a:r>
            <a:r>
              <a:rPr lang="en-US" sz="1800" smtClean="0">
                <a:latin typeface="Tahoma" pitchFamily="34" charset="0"/>
                <a:cs typeface="Tahoma" pitchFamily="34" charset="0"/>
              </a:rPr>
              <a:t>Jean Valjean, condamné au bagne pour un vol de pain, qui symbolise le peuple écrasé par la société injuste;</a:t>
            </a:r>
          </a:p>
        </p:txBody>
      </p:sp>
      <p:pic>
        <p:nvPicPr>
          <p:cNvPr id="35848" name="Picture 11" descr="img016"/>
          <p:cNvPicPr>
            <a:picLocks noChangeAspect="1" noChangeArrowheads="1"/>
          </p:cNvPicPr>
          <p:nvPr/>
        </p:nvPicPr>
        <p:blipFill>
          <a:blip r:embed="rId2"/>
          <a:srcRect/>
          <a:stretch>
            <a:fillRect/>
          </a:stretch>
        </p:blipFill>
        <p:spPr bwMode="auto">
          <a:xfrm>
            <a:off x="987425" y="1509713"/>
            <a:ext cx="2368550" cy="37973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3650"/>
                                        </p:tgtEl>
                                        <p:attrNameLst>
                                          <p:attrName>style.visibility</p:attrName>
                                        </p:attrNameLst>
                                      </p:cBhvr>
                                      <p:to>
                                        <p:strVal val="visible"/>
                                      </p:to>
                                    </p:set>
                                    <p:anim calcmode="lin" valueType="num">
                                      <p:cBhvr additive="base">
                                        <p:cTn id="7" dur="500" fill="hold"/>
                                        <p:tgtEl>
                                          <p:spTgt spid="923650"/>
                                        </p:tgtEl>
                                        <p:attrNameLst>
                                          <p:attrName>ppt_x</p:attrName>
                                        </p:attrNameLst>
                                      </p:cBhvr>
                                      <p:tavLst>
                                        <p:tav tm="0">
                                          <p:val>
                                            <p:strVal val="0-#ppt_w/2"/>
                                          </p:val>
                                        </p:tav>
                                        <p:tav tm="100000">
                                          <p:val>
                                            <p:strVal val="#ppt_x"/>
                                          </p:val>
                                        </p:tav>
                                      </p:tavLst>
                                    </p:anim>
                                    <p:anim calcmode="lin" valueType="num">
                                      <p:cBhvr additive="base">
                                        <p:cTn id="8" dur="500" fill="hold"/>
                                        <p:tgtEl>
                                          <p:spTgt spid="923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6"/>
          <p:cNvSpPr>
            <a:spLocks noGrp="1"/>
          </p:cNvSpPr>
          <p:nvPr>
            <p:ph type="sldNum" sz="quarter" idx="12"/>
          </p:nvPr>
        </p:nvSpPr>
        <p:spPr/>
        <p:txBody>
          <a:bodyPr/>
          <a:lstStyle/>
          <a:p>
            <a:pPr>
              <a:defRPr/>
            </a:pPr>
            <a:fld id="{463C8F7E-5CB5-4FA0-BB5F-156083612EC3}" type="slidenum">
              <a:rPr lang="ru-RU"/>
              <a:pPr>
                <a:defRPr/>
              </a:pPr>
              <a:t>15</a:t>
            </a:fld>
            <a:endParaRPr lang="ru-RU"/>
          </a:p>
        </p:txBody>
      </p:sp>
      <p:sp>
        <p:nvSpPr>
          <p:cNvPr id="924674"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36868"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36869" name="Text Box 4"/>
          <p:cNvSpPr txBox="1">
            <a:spLocks noChangeArrowheads="1"/>
          </p:cNvSpPr>
          <p:nvPr/>
        </p:nvSpPr>
        <p:spPr bwMode="auto">
          <a:xfrm>
            <a:off x="733425" y="10398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36870" name="Text Box 5"/>
          <p:cNvSpPr txBox="1">
            <a:spLocks noChangeArrowheads="1"/>
          </p:cNvSpPr>
          <p:nvPr/>
        </p:nvSpPr>
        <p:spPr bwMode="auto">
          <a:xfrm>
            <a:off x="792163" y="11033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36871" name="Rectangle 6"/>
          <p:cNvSpPr>
            <a:spLocks noGrp="1" noChangeArrowheads="1"/>
          </p:cNvSpPr>
          <p:nvPr>
            <p:ph type="title"/>
          </p:nvPr>
        </p:nvSpPr>
        <p:spPr>
          <a:xfrm>
            <a:off x="457200" y="261938"/>
            <a:ext cx="8229600" cy="249237"/>
          </a:xfrm>
          <a:noFill/>
        </p:spPr>
        <p:txBody>
          <a:bodyPr anchorCtr="0"/>
          <a:lstStyle/>
          <a:p>
            <a:pPr algn="l" eaLnBrk="1" hangingPunct="1"/>
            <a:r>
              <a:rPr lang="en-US" sz="2400" b="1" smtClean="0">
                <a:solidFill>
                  <a:schemeClr val="tx1"/>
                </a:solidFill>
                <a:effectLst/>
                <a:latin typeface="Tahoma" pitchFamily="34" charset="0"/>
              </a:rPr>
              <a:t>Victor Hugo</a:t>
            </a:r>
          </a:p>
        </p:txBody>
      </p:sp>
      <p:sp>
        <p:nvSpPr>
          <p:cNvPr id="924679" name="Rectangle 7"/>
          <p:cNvSpPr>
            <a:spLocks noGrp="1" noChangeArrowheads="1"/>
          </p:cNvSpPr>
          <p:nvPr>
            <p:ph type="body" sz="half" idx="1"/>
          </p:nvPr>
        </p:nvSpPr>
        <p:spPr>
          <a:xfrm>
            <a:off x="1323975" y="739775"/>
            <a:ext cx="4198938" cy="320675"/>
          </a:xfrm>
        </p:spPr>
        <p:txBody>
          <a:bodyPr/>
          <a:lstStyle/>
          <a:p>
            <a:pPr eaLnBrk="1" hangingPunct="1">
              <a:lnSpc>
                <a:spcPct val="80000"/>
              </a:lnSpc>
              <a:buFont typeface="Wingdings" pitchFamily="2" charset="2"/>
              <a:buNone/>
              <a:defRPr/>
            </a:pPr>
            <a:r>
              <a:rPr lang="ru-RU" sz="1800" smtClean="0">
                <a:latin typeface="Tahoma" pitchFamily="34" charset="0"/>
              </a:rPr>
              <a:t>Гаврош</a:t>
            </a:r>
          </a:p>
        </p:txBody>
      </p:sp>
      <p:sp>
        <p:nvSpPr>
          <p:cNvPr id="924680" name="Rectangle 8"/>
          <p:cNvSpPr>
            <a:spLocks noGrp="1" noChangeArrowheads="1"/>
          </p:cNvSpPr>
          <p:nvPr>
            <p:ph type="body" sz="half" idx="2"/>
          </p:nvPr>
        </p:nvSpPr>
        <p:spPr>
          <a:xfrm>
            <a:off x="784225" y="4989513"/>
            <a:ext cx="8062913" cy="995362"/>
          </a:xfrm>
        </p:spPr>
        <p:txBody>
          <a:bodyPr/>
          <a:lstStyle/>
          <a:p>
            <a:pPr eaLnBrk="1" hangingPunct="1">
              <a:lnSpc>
                <a:spcPct val="120000"/>
              </a:lnSpc>
              <a:spcBef>
                <a:spcPct val="0"/>
              </a:spcBef>
              <a:buFont typeface="Wingdings" pitchFamily="2" charset="2"/>
              <a:buNone/>
              <a:defRPr/>
            </a:pPr>
            <a:r>
              <a:rPr lang="ru-RU" sz="1800" smtClean="0">
                <a:cs typeface="Tahoma" pitchFamily="34" charset="0"/>
              </a:rPr>
              <a:t>    </a:t>
            </a:r>
            <a:r>
              <a:rPr lang="en-US" sz="1800" smtClean="0">
                <a:cs typeface="Tahoma" pitchFamily="34" charset="0"/>
              </a:rPr>
              <a:t>et – Gavroche, gamin de Paris gouailleur, généreux symbole du courage et de la liberté.</a:t>
            </a:r>
          </a:p>
        </p:txBody>
      </p:sp>
      <p:sp>
        <p:nvSpPr>
          <p:cNvPr id="924681" name="Rectangle 9"/>
          <p:cNvSpPr>
            <a:spLocks noChangeArrowheads="1"/>
          </p:cNvSpPr>
          <p:nvPr/>
        </p:nvSpPr>
        <p:spPr bwMode="auto">
          <a:xfrm>
            <a:off x="4225925" y="4451350"/>
            <a:ext cx="4108450" cy="446088"/>
          </a:xfrm>
          <a:prstGeom prst="rect">
            <a:avLst/>
          </a:prstGeom>
          <a:noFill/>
          <a:ln w="9525">
            <a:noFill/>
            <a:miter lim="800000"/>
            <a:headEnd/>
            <a:tailEnd/>
          </a:ln>
          <a:effectLst/>
        </p:spPr>
        <p:txBody>
          <a:bodyPr/>
          <a:lstStyle/>
          <a:p>
            <a:pPr marL="342900" indent="-342900" algn="ctr">
              <a:lnSpc>
                <a:spcPct val="120000"/>
              </a:lnSpc>
              <a:buClr>
                <a:schemeClr val="hlink"/>
              </a:buClr>
              <a:buSzPct val="70000"/>
              <a:buFont typeface="Wingdings" pitchFamily="2" charset="2"/>
              <a:buNone/>
              <a:defRPr/>
            </a:pPr>
            <a:r>
              <a:rPr lang="ru-RU">
                <a:effectLst>
                  <a:outerShdw blurRad="38100" dist="38100" dir="2700000" algn="tl">
                    <a:srgbClr val="000000"/>
                  </a:outerShdw>
                </a:effectLst>
              </a:rPr>
              <a:t>Произведения и рукописи Гюго</a:t>
            </a:r>
            <a:r>
              <a:rPr lang="ru-RU">
                <a:effectLst>
                  <a:outerShdw blurRad="38100" dist="38100" dir="2700000" algn="tl">
                    <a:srgbClr val="000000"/>
                  </a:outerShdw>
                </a:effectLst>
                <a:latin typeface="Verdana" pitchFamily="34" charset="0"/>
              </a:rPr>
              <a:t> </a:t>
            </a:r>
          </a:p>
        </p:txBody>
      </p:sp>
      <p:pic>
        <p:nvPicPr>
          <p:cNvPr id="36875" name="Picture 11" descr="img018"/>
          <p:cNvPicPr>
            <a:picLocks noChangeAspect="1" noChangeArrowheads="1"/>
          </p:cNvPicPr>
          <p:nvPr/>
        </p:nvPicPr>
        <p:blipFill>
          <a:blip r:embed="rId2"/>
          <a:srcRect/>
          <a:stretch>
            <a:fillRect/>
          </a:stretch>
        </p:blipFill>
        <p:spPr bwMode="auto">
          <a:xfrm>
            <a:off x="1171575" y="1171575"/>
            <a:ext cx="2286000" cy="3598863"/>
          </a:xfrm>
          <a:prstGeom prst="rect">
            <a:avLst/>
          </a:prstGeom>
          <a:noFill/>
          <a:ln w="9525">
            <a:noFill/>
            <a:miter lim="800000"/>
            <a:headEnd/>
            <a:tailEnd/>
          </a:ln>
        </p:spPr>
      </p:pic>
      <p:pic>
        <p:nvPicPr>
          <p:cNvPr id="36876" name="Picture 12" descr="img017"/>
          <p:cNvPicPr>
            <a:picLocks noChangeAspect="1" noChangeArrowheads="1"/>
          </p:cNvPicPr>
          <p:nvPr/>
        </p:nvPicPr>
        <p:blipFill>
          <a:blip r:embed="rId3"/>
          <a:srcRect/>
          <a:stretch>
            <a:fillRect/>
          </a:stretch>
        </p:blipFill>
        <p:spPr bwMode="auto">
          <a:xfrm>
            <a:off x="4295775" y="1624013"/>
            <a:ext cx="3948113" cy="2747962"/>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4674"/>
                                        </p:tgtEl>
                                        <p:attrNameLst>
                                          <p:attrName>style.visibility</p:attrName>
                                        </p:attrNameLst>
                                      </p:cBhvr>
                                      <p:to>
                                        <p:strVal val="visible"/>
                                      </p:to>
                                    </p:set>
                                    <p:anim calcmode="lin" valueType="num">
                                      <p:cBhvr additive="base">
                                        <p:cTn id="7" dur="500" fill="hold"/>
                                        <p:tgtEl>
                                          <p:spTgt spid="924674"/>
                                        </p:tgtEl>
                                        <p:attrNameLst>
                                          <p:attrName>ppt_x</p:attrName>
                                        </p:attrNameLst>
                                      </p:cBhvr>
                                      <p:tavLst>
                                        <p:tav tm="0">
                                          <p:val>
                                            <p:strVal val="0-#ppt_w/2"/>
                                          </p:val>
                                        </p:tav>
                                        <p:tav tm="100000">
                                          <p:val>
                                            <p:strVal val="#ppt_x"/>
                                          </p:val>
                                        </p:tav>
                                      </p:tavLst>
                                    </p:anim>
                                    <p:anim calcmode="lin" valueType="num">
                                      <p:cBhvr additive="base">
                                        <p:cTn id="8" dur="500" fill="hold"/>
                                        <p:tgtEl>
                                          <p:spTgt spid="924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6"/>
          <p:cNvSpPr>
            <a:spLocks noGrp="1"/>
          </p:cNvSpPr>
          <p:nvPr>
            <p:ph type="sldNum" sz="quarter" idx="12"/>
          </p:nvPr>
        </p:nvSpPr>
        <p:spPr/>
        <p:txBody>
          <a:bodyPr/>
          <a:lstStyle/>
          <a:p>
            <a:pPr>
              <a:defRPr/>
            </a:pPr>
            <a:fld id="{C28C0C5E-3D63-4D22-A6B0-82C1FCEC5F7D}" type="slidenum">
              <a:rPr lang="ru-RU"/>
              <a:pPr>
                <a:defRPr/>
              </a:pPr>
              <a:t>16</a:t>
            </a:fld>
            <a:endParaRPr lang="ru-RU"/>
          </a:p>
        </p:txBody>
      </p:sp>
      <p:sp>
        <p:nvSpPr>
          <p:cNvPr id="925698"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37892"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37893" name="Text Box 4"/>
          <p:cNvSpPr txBox="1">
            <a:spLocks noChangeArrowheads="1"/>
          </p:cNvSpPr>
          <p:nvPr/>
        </p:nvSpPr>
        <p:spPr bwMode="auto">
          <a:xfrm>
            <a:off x="733425" y="10398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37894" name="Rectangle 6"/>
          <p:cNvSpPr>
            <a:spLocks noGrp="1" noChangeArrowheads="1"/>
          </p:cNvSpPr>
          <p:nvPr>
            <p:ph type="title"/>
          </p:nvPr>
        </p:nvSpPr>
        <p:spPr>
          <a:xfrm>
            <a:off x="457200" y="258763"/>
            <a:ext cx="8229600" cy="249237"/>
          </a:xfrm>
          <a:noFill/>
        </p:spPr>
        <p:txBody>
          <a:bodyPr/>
          <a:lstStyle/>
          <a:p>
            <a:pPr algn="l" eaLnBrk="1" hangingPunct="1"/>
            <a:r>
              <a:rPr lang="en-US" sz="2400" b="1" smtClean="0">
                <a:solidFill>
                  <a:schemeClr val="tx1"/>
                </a:solidFill>
                <a:effectLst/>
              </a:rPr>
              <a:t>Victor Hugo</a:t>
            </a:r>
          </a:p>
        </p:txBody>
      </p:sp>
      <p:sp>
        <p:nvSpPr>
          <p:cNvPr id="925704" name="Rectangle 8"/>
          <p:cNvSpPr>
            <a:spLocks noGrp="1" noChangeArrowheads="1"/>
          </p:cNvSpPr>
          <p:nvPr>
            <p:ph type="body" sz="half" idx="2"/>
          </p:nvPr>
        </p:nvSpPr>
        <p:spPr>
          <a:xfrm>
            <a:off x="635000" y="4441825"/>
            <a:ext cx="8062913" cy="1520825"/>
          </a:xfrm>
        </p:spPr>
        <p:txBody>
          <a:bodyPr/>
          <a:lstStyle/>
          <a:p>
            <a:pPr eaLnBrk="1" hangingPunct="1">
              <a:lnSpc>
                <a:spcPct val="120000"/>
              </a:lnSpc>
              <a:spcBef>
                <a:spcPct val="0"/>
              </a:spcBef>
              <a:buFont typeface="Wingdings" pitchFamily="2" charset="2"/>
              <a:buNone/>
              <a:defRPr/>
            </a:pPr>
            <a:r>
              <a:rPr lang="ru-RU" sz="1800" smtClean="0">
                <a:cs typeface="Tahoma" pitchFamily="34" charset="0"/>
              </a:rPr>
              <a:t>     </a:t>
            </a:r>
            <a:r>
              <a:rPr lang="en-US" sz="1800" smtClean="0">
                <a:cs typeface="Tahoma" pitchFamily="34" charset="0"/>
              </a:rPr>
              <a:t>En 1870 Victor Hugo rentre en France. Des amis qui l’accompagnent le voient pleurer, au petit jour, quand il se retrouve sur le sol de France après 19 ans d’exile. Hugo va à Bordeaux pour les élections à l’Assemblée Nationale. Là, le peuple l’acclame.</a:t>
            </a:r>
          </a:p>
        </p:txBody>
      </p:sp>
      <p:sp>
        <p:nvSpPr>
          <p:cNvPr id="925705" name="Rectangle 9"/>
          <p:cNvSpPr>
            <a:spLocks noChangeArrowheads="1"/>
          </p:cNvSpPr>
          <p:nvPr/>
        </p:nvSpPr>
        <p:spPr bwMode="auto">
          <a:xfrm>
            <a:off x="1047750" y="2132013"/>
            <a:ext cx="3822700" cy="606425"/>
          </a:xfrm>
          <a:prstGeom prst="rect">
            <a:avLst/>
          </a:prstGeom>
          <a:noFill/>
          <a:ln w="9525">
            <a:noFill/>
            <a:miter lim="800000"/>
            <a:headEnd/>
            <a:tailEnd/>
          </a:ln>
          <a:effectLst/>
        </p:spPr>
        <p:txBody>
          <a:bodyPr/>
          <a:lstStyle/>
          <a:p>
            <a:pPr marL="342900" indent="-342900">
              <a:lnSpc>
                <a:spcPct val="120000"/>
              </a:lnSpc>
              <a:buClr>
                <a:schemeClr val="hlink"/>
              </a:buClr>
              <a:buSzPct val="80000"/>
              <a:buFont typeface="Wingdings" pitchFamily="2" charset="2"/>
              <a:buNone/>
              <a:defRPr/>
            </a:pPr>
            <a:r>
              <a:rPr lang="ru-RU">
                <a:effectLst>
                  <a:outerShdw blurRad="38100" dist="38100" dir="2700000" algn="tl">
                    <a:srgbClr val="000000"/>
                  </a:outerShdw>
                </a:effectLst>
              </a:rPr>
              <a:t>Снова на родине</a:t>
            </a:r>
          </a:p>
        </p:txBody>
      </p:sp>
      <p:pic>
        <p:nvPicPr>
          <p:cNvPr id="37897" name="Picture 12" descr="img023"/>
          <p:cNvPicPr>
            <a:picLocks noChangeAspect="1" noChangeArrowheads="1"/>
          </p:cNvPicPr>
          <p:nvPr/>
        </p:nvPicPr>
        <p:blipFill>
          <a:blip r:embed="rId2"/>
          <a:srcRect/>
          <a:stretch>
            <a:fillRect/>
          </a:stretch>
        </p:blipFill>
        <p:spPr bwMode="auto">
          <a:xfrm>
            <a:off x="5427663" y="1006475"/>
            <a:ext cx="2570162" cy="3236913"/>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5698"/>
                                        </p:tgtEl>
                                        <p:attrNameLst>
                                          <p:attrName>style.visibility</p:attrName>
                                        </p:attrNameLst>
                                      </p:cBhvr>
                                      <p:to>
                                        <p:strVal val="visible"/>
                                      </p:to>
                                    </p:set>
                                    <p:anim calcmode="lin" valueType="num">
                                      <p:cBhvr additive="base">
                                        <p:cTn id="7" dur="500" fill="hold"/>
                                        <p:tgtEl>
                                          <p:spTgt spid="925698"/>
                                        </p:tgtEl>
                                        <p:attrNameLst>
                                          <p:attrName>ppt_x</p:attrName>
                                        </p:attrNameLst>
                                      </p:cBhvr>
                                      <p:tavLst>
                                        <p:tav tm="0">
                                          <p:val>
                                            <p:strVal val="0-#ppt_w/2"/>
                                          </p:val>
                                        </p:tav>
                                        <p:tav tm="100000">
                                          <p:val>
                                            <p:strVal val="#ppt_x"/>
                                          </p:val>
                                        </p:tav>
                                      </p:tavLst>
                                    </p:anim>
                                    <p:anim calcmode="lin" valueType="num">
                                      <p:cBhvr additive="base">
                                        <p:cTn id="8" dur="500" fill="hold"/>
                                        <p:tgtEl>
                                          <p:spTgt spid="9256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6"/>
          <p:cNvSpPr>
            <a:spLocks noGrp="1"/>
          </p:cNvSpPr>
          <p:nvPr>
            <p:ph type="sldNum" sz="quarter" idx="12"/>
          </p:nvPr>
        </p:nvSpPr>
        <p:spPr/>
        <p:txBody>
          <a:bodyPr/>
          <a:lstStyle/>
          <a:p>
            <a:pPr>
              <a:defRPr/>
            </a:pPr>
            <a:fld id="{E98F4EB8-C842-4835-97BC-9E245E01DF01}" type="slidenum">
              <a:rPr lang="ru-RU"/>
              <a:pPr>
                <a:defRPr/>
              </a:pPr>
              <a:t>17</a:t>
            </a:fld>
            <a:endParaRPr lang="ru-RU"/>
          </a:p>
        </p:txBody>
      </p:sp>
      <p:sp>
        <p:nvSpPr>
          <p:cNvPr id="926722"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38916"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38917" name="Text Box 4"/>
          <p:cNvSpPr txBox="1">
            <a:spLocks noChangeArrowheads="1"/>
          </p:cNvSpPr>
          <p:nvPr/>
        </p:nvSpPr>
        <p:spPr bwMode="auto">
          <a:xfrm>
            <a:off x="1100138" y="6969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38918" name="Text Box 5"/>
          <p:cNvSpPr txBox="1">
            <a:spLocks noChangeArrowheads="1"/>
          </p:cNvSpPr>
          <p:nvPr/>
        </p:nvSpPr>
        <p:spPr bwMode="auto">
          <a:xfrm>
            <a:off x="825500" y="784225"/>
            <a:ext cx="7270750" cy="366713"/>
          </a:xfrm>
          <a:prstGeom prst="rect">
            <a:avLst/>
          </a:prstGeom>
          <a:noFill/>
          <a:ln w="9525">
            <a:noFill/>
            <a:miter lim="800000"/>
            <a:headEnd/>
            <a:tailEnd/>
          </a:ln>
        </p:spPr>
        <p:txBody>
          <a:bodyPr>
            <a:spAutoFit/>
          </a:bodyPr>
          <a:lstStyle/>
          <a:p>
            <a:pPr>
              <a:spcBef>
                <a:spcPct val="50000"/>
              </a:spcBef>
            </a:pPr>
            <a:endParaRPr lang="ru-RU">
              <a:latin typeface="Times New Roman" pitchFamily="18" charset="0"/>
            </a:endParaRPr>
          </a:p>
        </p:txBody>
      </p:sp>
      <p:sp>
        <p:nvSpPr>
          <p:cNvPr id="38919" name="Rectangle 6"/>
          <p:cNvSpPr>
            <a:spLocks noGrp="1" noChangeArrowheads="1"/>
          </p:cNvSpPr>
          <p:nvPr>
            <p:ph type="title"/>
          </p:nvPr>
        </p:nvSpPr>
        <p:spPr>
          <a:xfrm>
            <a:off x="457200" y="261938"/>
            <a:ext cx="8229600" cy="249237"/>
          </a:xfrm>
          <a:noFill/>
        </p:spPr>
        <p:txBody>
          <a:bodyPr/>
          <a:lstStyle/>
          <a:p>
            <a:pPr algn="l" eaLnBrk="1" hangingPunct="1"/>
            <a:r>
              <a:rPr lang="en-US" sz="2400" b="1" smtClean="0">
                <a:solidFill>
                  <a:schemeClr val="tx1"/>
                </a:solidFill>
                <a:effectLst/>
              </a:rPr>
              <a:t>Victor Hugo</a:t>
            </a:r>
          </a:p>
        </p:txBody>
      </p:sp>
      <p:sp>
        <p:nvSpPr>
          <p:cNvPr id="926727" name="Rectangle 7"/>
          <p:cNvSpPr>
            <a:spLocks noGrp="1" noChangeArrowheads="1"/>
          </p:cNvSpPr>
          <p:nvPr>
            <p:ph type="body" sz="half" idx="1"/>
          </p:nvPr>
        </p:nvSpPr>
        <p:spPr>
          <a:xfrm>
            <a:off x="2708275" y="908050"/>
            <a:ext cx="3651250" cy="320675"/>
          </a:xfrm>
        </p:spPr>
        <p:txBody>
          <a:bodyPr/>
          <a:lstStyle/>
          <a:p>
            <a:pPr algn="ctr" eaLnBrk="1" hangingPunct="1">
              <a:lnSpc>
                <a:spcPct val="80000"/>
              </a:lnSpc>
              <a:buFont typeface="Wingdings" pitchFamily="2" charset="2"/>
              <a:buNone/>
              <a:defRPr/>
            </a:pPr>
            <a:r>
              <a:rPr lang="ru-RU" sz="1800" smtClean="0">
                <a:latin typeface="Tahoma" pitchFamily="34" charset="0"/>
              </a:rPr>
              <a:t>Гюго прожил долгую жизнь. Его портреты 1870-1880 годов</a:t>
            </a:r>
          </a:p>
        </p:txBody>
      </p:sp>
      <p:sp>
        <p:nvSpPr>
          <p:cNvPr id="926728" name="Rectangle 8"/>
          <p:cNvSpPr>
            <a:spLocks noGrp="1" noChangeArrowheads="1"/>
          </p:cNvSpPr>
          <p:nvPr>
            <p:ph type="body" sz="half" idx="2"/>
          </p:nvPr>
        </p:nvSpPr>
        <p:spPr>
          <a:xfrm>
            <a:off x="760413" y="4327525"/>
            <a:ext cx="8062912" cy="1738313"/>
          </a:xfrm>
        </p:spPr>
        <p:txBody>
          <a:bodyPr/>
          <a:lstStyle/>
          <a:p>
            <a:pPr eaLnBrk="1" hangingPunct="1">
              <a:lnSpc>
                <a:spcPct val="120000"/>
              </a:lnSpc>
              <a:spcBef>
                <a:spcPct val="0"/>
              </a:spcBef>
              <a:buFont typeface="Wingdings" pitchFamily="2" charset="2"/>
              <a:buNone/>
              <a:defRPr/>
            </a:pPr>
            <a:r>
              <a:rPr lang="ru-RU" sz="1800" smtClean="0">
                <a:latin typeface="Tahoma" pitchFamily="34" charset="0"/>
                <a:cs typeface="Tahoma" pitchFamily="34" charset="0"/>
              </a:rPr>
              <a:t>     </a:t>
            </a:r>
            <a:r>
              <a:rPr lang="en-US" sz="1800" smtClean="0">
                <a:latin typeface="Tahoma" pitchFamily="34" charset="0"/>
                <a:cs typeface="Tahoma" pitchFamily="34" charset="0"/>
              </a:rPr>
              <a:t>Hugo a vécu une longue vie. Depuis sa naissance il était solidaire des mouvements du peuple français. Cette fidélité à l’héro</a:t>
            </a:r>
            <a:r>
              <a:rPr lang="ru-RU" sz="1800" smtClean="0">
                <a:latin typeface="Tahoma" pitchFamily="34" charset="0"/>
                <a:cs typeface="Tahoma" pitchFamily="34" charset="0"/>
              </a:rPr>
              <a:t>ї</a:t>
            </a:r>
            <a:r>
              <a:rPr lang="en-US" sz="1800" smtClean="0">
                <a:latin typeface="Tahoma" pitchFamily="34" charset="0"/>
                <a:cs typeface="Tahoma" pitchFamily="34" charset="0"/>
              </a:rPr>
              <a:t>sme national, cette fusion avec l’âme populaire ont fait une partie de sa gloire.</a:t>
            </a:r>
          </a:p>
        </p:txBody>
      </p:sp>
      <p:pic>
        <p:nvPicPr>
          <p:cNvPr id="38922" name="Picture 11" descr="img019"/>
          <p:cNvPicPr>
            <a:picLocks noChangeAspect="1" noChangeArrowheads="1"/>
          </p:cNvPicPr>
          <p:nvPr/>
        </p:nvPicPr>
        <p:blipFill>
          <a:blip r:embed="rId2"/>
          <a:srcRect/>
          <a:stretch>
            <a:fillRect/>
          </a:stretch>
        </p:blipFill>
        <p:spPr bwMode="auto">
          <a:xfrm>
            <a:off x="2730500" y="1516063"/>
            <a:ext cx="3695700" cy="2544762"/>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6722"/>
                                        </p:tgtEl>
                                        <p:attrNameLst>
                                          <p:attrName>style.visibility</p:attrName>
                                        </p:attrNameLst>
                                      </p:cBhvr>
                                      <p:to>
                                        <p:strVal val="visible"/>
                                      </p:to>
                                    </p:set>
                                    <p:anim calcmode="lin" valueType="num">
                                      <p:cBhvr additive="base">
                                        <p:cTn id="7" dur="500" fill="hold"/>
                                        <p:tgtEl>
                                          <p:spTgt spid="926722"/>
                                        </p:tgtEl>
                                        <p:attrNameLst>
                                          <p:attrName>ppt_x</p:attrName>
                                        </p:attrNameLst>
                                      </p:cBhvr>
                                      <p:tavLst>
                                        <p:tav tm="0">
                                          <p:val>
                                            <p:strVal val="0-#ppt_w/2"/>
                                          </p:val>
                                        </p:tav>
                                        <p:tav tm="100000">
                                          <p:val>
                                            <p:strVal val="#ppt_x"/>
                                          </p:val>
                                        </p:tav>
                                      </p:tavLst>
                                    </p:anim>
                                    <p:anim calcmode="lin" valueType="num">
                                      <p:cBhvr additive="base">
                                        <p:cTn id="8" dur="500" fill="hold"/>
                                        <p:tgtEl>
                                          <p:spTgt spid="926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9" name="Номер слайда 6"/>
          <p:cNvSpPr>
            <a:spLocks noGrp="1"/>
          </p:cNvSpPr>
          <p:nvPr>
            <p:ph type="sldNum" sz="quarter" idx="12"/>
          </p:nvPr>
        </p:nvSpPr>
        <p:spPr/>
        <p:txBody>
          <a:bodyPr/>
          <a:lstStyle/>
          <a:p>
            <a:pPr>
              <a:defRPr/>
            </a:pPr>
            <a:fld id="{1D43A1F9-469B-4BD3-BF8B-74F211A2E55C}" type="slidenum">
              <a:rPr lang="ru-RU"/>
              <a:pPr>
                <a:defRPr/>
              </a:pPr>
              <a:t>18</a:t>
            </a:fld>
            <a:endParaRPr lang="ru-RU"/>
          </a:p>
        </p:txBody>
      </p:sp>
      <p:sp>
        <p:nvSpPr>
          <p:cNvPr id="1144834"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39940"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39941" name="Text Box 4"/>
          <p:cNvSpPr txBox="1">
            <a:spLocks noChangeArrowheads="1"/>
          </p:cNvSpPr>
          <p:nvPr/>
        </p:nvSpPr>
        <p:spPr bwMode="auto">
          <a:xfrm>
            <a:off x="733425" y="10398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39942" name="Text Box 5"/>
          <p:cNvSpPr txBox="1">
            <a:spLocks noChangeArrowheads="1"/>
          </p:cNvSpPr>
          <p:nvPr/>
        </p:nvSpPr>
        <p:spPr bwMode="auto">
          <a:xfrm>
            <a:off x="792163" y="11033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39943" name="Rectangle 6"/>
          <p:cNvSpPr>
            <a:spLocks noGrp="1" noChangeArrowheads="1"/>
          </p:cNvSpPr>
          <p:nvPr>
            <p:ph type="title"/>
          </p:nvPr>
        </p:nvSpPr>
        <p:spPr>
          <a:xfrm>
            <a:off x="301625" y="215900"/>
            <a:ext cx="8510588" cy="288925"/>
          </a:xfrm>
          <a:noFill/>
        </p:spPr>
        <p:txBody>
          <a:bodyPr/>
          <a:lstStyle/>
          <a:p>
            <a:pPr algn="l" eaLnBrk="1" hangingPunct="1"/>
            <a:r>
              <a:rPr lang="en-US" sz="2400" b="1" smtClean="0">
                <a:solidFill>
                  <a:schemeClr val="tx1"/>
                </a:solidFill>
                <a:effectLst/>
              </a:rPr>
              <a:t>Victor Hugo</a:t>
            </a:r>
          </a:p>
        </p:txBody>
      </p:sp>
      <p:sp>
        <p:nvSpPr>
          <p:cNvPr id="1144839" name="Rectangle 7"/>
          <p:cNvSpPr>
            <a:spLocks noGrp="1" noRot="1" noChangeArrowheads="1"/>
          </p:cNvSpPr>
          <p:nvPr>
            <p:ph type="body" sz="half" idx="1"/>
          </p:nvPr>
        </p:nvSpPr>
        <p:spPr>
          <a:xfrm>
            <a:off x="542925" y="830263"/>
            <a:ext cx="8075613" cy="2333625"/>
          </a:xfrm>
        </p:spPr>
        <p:txBody>
          <a:bodyPr/>
          <a:lstStyle/>
          <a:p>
            <a:pPr algn="ctr" eaLnBrk="1" hangingPunct="1">
              <a:lnSpc>
                <a:spcPct val="90000"/>
              </a:lnSpc>
              <a:buFont typeface="Wingdings" pitchFamily="2" charset="2"/>
              <a:buNone/>
              <a:defRPr/>
            </a:pPr>
            <a:r>
              <a:rPr lang="ru-RU" sz="5000" b="1" smtClean="0">
                <a:solidFill>
                  <a:srgbClr val="990000"/>
                </a:solidFill>
                <a:latin typeface="Tahoma" pitchFamily="34" charset="0"/>
              </a:rPr>
              <a:t>«</a:t>
            </a:r>
            <a:r>
              <a:rPr lang="en-US" sz="5000" b="1" smtClean="0">
                <a:solidFill>
                  <a:srgbClr val="990000"/>
                </a:solidFill>
                <a:latin typeface="Tahoma" pitchFamily="34" charset="0"/>
              </a:rPr>
              <a:t>Soyons les serviteurs du Droit et les esclaves du Devoir</a:t>
            </a:r>
            <a:r>
              <a:rPr lang="ru-RU" sz="5000" b="1" smtClean="0">
                <a:solidFill>
                  <a:srgbClr val="990000"/>
                </a:solidFill>
                <a:latin typeface="Tahoma" pitchFamily="34" charset="0"/>
              </a:rPr>
              <a:t>»</a:t>
            </a:r>
          </a:p>
        </p:txBody>
      </p:sp>
      <p:sp>
        <p:nvSpPr>
          <p:cNvPr id="1144840" name="Rectangle 8"/>
          <p:cNvSpPr>
            <a:spLocks noGrp="1" noRot="1" noChangeArrowheads="1"/>
          </p:cNvSpPr>
          <p:nvPr>
            <p:ph type="body" sz="half" idx="2"/>
          </p:nvPr>
        </p:nvSpPr>
        <p:spPr>
          <a:xfrm>
            <a:off x="635000" y="3938588"/>
            <a:ext cx="8062913" cy="2024062"/>
          </a:xfrm>
        </p:spPr>
        <p:txBody>
          <a:bodyPr/>
          <a:lstStyle/>
          <a:p>
            <a:pPr eaLnBrk="1" hangingPunct="1">
              <a:lnSpc>
                <a:spcPct val="120000"/>
              </a:lnSpc>
              <a:spcBef>
                <a:spcPct val="0"/>
              </a:spcBef>
              <a:buFont typeface="Wingdings" pitchFamily="2" charset="2"/>
              <a:buNone/>
              <a:defRPr/>
            </a:pPr>
            <a:r>
              <a:rPr lang="ru-RU" sz="1800" smtClean="0">
                <a:cs typeface="Tahoma" pitchFamily="34" charset="0"/>
              </a:rPr>
              <a:t>     </a:t>
            </a:r>
            <a:r>
              <a:rPr lang="en-US" sz="1800" smtClean="0">
                <a:cs typeface="Tahoma" pitchFamily="34" charset="0"/>
              </a:rPr>
              <a:t>Jusqu’</a:t>
            </a:r>
            <a:r>
              <a:rPr lang="en-US" sz="1800" smtClean="0">
                <a:cs typeface="Arial" charset="0"/>
              </a:rPr>
              <a:t>à sa mort en 1885, Hugo restera fidèle  à ce choix qu’il avait fait lui-même.La Commune vaincue, il aidera les communards. Deux ans avant sa mort il écrira: “Je donne 50 mille francs aux pauvres.Je désire être porté au cimetière dans leur corbillard”.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44834"/>
                                        </p:tgtEl>
                                        <p:attrNameLst>
                                          <p:attrName>style.visibility</p:attrName>
                                        </p:attrNameLst>
                                      </p:cBhvr>
                                      <p:to>
                                        <p:strVal val="visible"/>
                                      </p:to>
                                    </p:set>
                                    <p:anim calcmode="lin" valueType="num">
                                      <p:cBhvr additive="base">
                                        <p:cTn id="7" dur="500" fill="hold"/>
                                        <p:tgtEl>
                                          <p:spTgt spid="1144834"/>
                                        </p:tgtEl>
                                        <p:attrNameLst>
                                          <p:attrName>ppt_x</p:attrName>
                                        </p:attrNameLst>
                                      </p:cBhvr>
                                      <p:tavLst>
                                        <p:tav tm="0">
                                          <p:val>
                                            <p:strVal val="0-#ppt_w/2"/>
                                          </p:val>
                                        </p:tav>
                                        <p:tav tm="100000">
                                          <p:val>
                                            <p:strVal val="#ppt_x"/>
                                          </p:val>
                                        </p:tav>
                                      </p:tavLst>
                                    </p:anim>
                                    <p:anim calcmode="lin" valueType="num">
                                      <p:cBhvr additive="base">
                                        <p:cTn id="8" dur="500" fill="hold"/>
                                        <p:tgtEl>
                                          <p:spTgt spid="11448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mph" presetSubtype="0" fill="hold" grpId="0" nodeType="afterEffect">
                                  <p:stCondLst>
                                    <p:cond delay="0"/>
                                  </p:stCondLst>
                                  <p:childTnLst>
                                    <p:animRot by="21600000">
                                      <p:cBhvr>
                                        <p:cTn id="11" dur="2000" fill="hold"/>
                                        <p:tgtEl>
                                          <p:spTgt spid="114483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4" grpId="0" animBg="1"/>
      <p:bldP spid="114483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Номер слайда 6"/>
          <p:cNvSpPr>
            <a:spLocks noGrp="1"/>
          </p:cNvSpPr>
          <p:nvPr>
            <p:ph type="sldNum" sz="quarter" idx="12"/>
          </p:nvPr>
        </p:nvSpPr>
        <p:spPr/>
        <p:txBody>
          <a:bodyPr/>
          <a:lstStyle/>
          <a:p>
            <a:pPr>
              <a:defRPr/>
            </a:pPr>
            <a:fld id="{9860F265-42BA-41A5-ADBB-80F9C4F43B6B}" type="slidenum">
              <a:rPr lang="ru-RU"/>
              <a:pPr>
                <a:defRPr/>
              </a:pPr>
              <a:t>19</a:t>
            </a:fld>
            <a:endParaRPr lang="ru-RU"/>
          </a:p>
        </p:txBody>
      </p:sp>
      <p:sp>
        <p:nvSpPr>
          <p:cNvPr id="927746"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40964"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40965" name="Text Box 4"/>
          <p:cNvSpPr txBox="1">
            <a:spLocks noChangeArrowheads="1"/>
          </p:cNvSpPr>
          <p:nvPr/>
        </p:nvSpPr>
        <p:spPr bwMode="auto">
          <a:xfrm>
            <a:off x="1008063" y="1474788"/>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40966" name="Rectangle 6"/>
          <p:cNvSpPr>
            <a:spLocks noGrp="1" noChangeArrowheads="1"/>
          </p:cNvSpPr>
          <p:nvPr>
            <p:ph type="title"/>
          </p:nvPr>
        </p:nvSpPr>
        <p:spPr>
          <a:xfrm>
            <a:off x="457200" y="276225"/>
            <a:ext cx="8229600" cy="301625"/>
          </a:xfrm>
          <a:noFill/>
        </p:spPr>
        <p:txBody>
          <a:bodyPr/>
          <a:lstStyle/>
          <a:p>
            <a:pPr eaLnBrk="1" hangingPunct="1"/>
            <a:r>
              <a:rPr lang="en-US" sz="2400" b="1" smtClean="0">
                <a:solidFill>
                  <a:schemeClr val="tx1"/>
                </a:solidFill>
                <a:effectLst/>
              </a:rPr>
              <a:t>Victor Hugo</a:t>
            </a:r>
          </a:p>
        </p:txBody>
      </p:sp>
      <p:sp>
        <p:nvSpPr>
          <p:cNvPr id="927751" name="Rectangle 7"/>
          <p:cNvSpPr>
            <a:spLocks noGrp="1" noChangeArrowheads="1"/>
          </p:cNvSpPr>
          <p:nvPr>
            <p:ph type="body" sz="half" idx="1"/>
          </p:nvPr>
        </p:nvSpPr>
        <p:spPr>
          <a:xfrm>
            <a:off x="5162550" y="1381125"/>
            <a:ext cx="2770188" cy="846138"/>
          </a:xfrm>
        </p:spPr>
        <p:txBody>
          <a:bodyPr/>
          <a:lstStyle/>
          <a:p>
            <a:pPr eaLnBrk="1" hangingPunct="1">
              <a:lnSpc>
                <a:spcPct val="90000"/>
              </a:lnSpc>
              <a:buFontTx/>
              <a:buNone/>
              <a:defRPr/>
            </a:pPr>
            <a:r>
              <a:rPr lang="ru-RU" sz="2000" smtClean="0"/>
              <a:t>Творец. Скульптура работы  Родена</a:t>
            </a:r>
          </a:p>
        </p:txBody>
      </p:sp>
      <p:sp>
        <p:nvSpPr>
          <p:cNvPr id="927752" name="Rectangle 8"/>
          <p:cNvSpPr>
            <a:spLocks noGrp="1" noChangeArrowheads="1"/>
          </p:cNvSpPr>
          <p:nvPr>
            <p:ph type="body" sz="half" idx="2"/>
          </p:nvPr>
        </p:nvSpPr>
        <p:spPr>
          <a:xfrm>
            <a:off x="715963" y="2487613"/>
            <a:ext cx="4165600" cy="3738562"/>
          </a:xfrm>
        </p:spPr>
        <p:txBody>
          <a:bodyPr/>
          <a:lstStyle/>
          <a:p>
            <a:pPr eaLnBrk="1" hangingPunct="1">
              <a:lnSpc>
                <a:spcPct val="120000"/>
              </a:lnSpc>
              <a:spcBef>
                <a:spcPct val="0"/>
              </a:spcBef>
              <a:buFontTx/>
              <a:buNone/>
              <a:defRPr/>
            </a:pPr>
            <a:r>
              <a:rPr lang="ru-RU" sz="1800" smtClean="0">
                <a:cs typeface="Tahoma" pitchFamily="34" charset="0"/>
              </a:rPr>
              <a:t>     </a:t>
            </a:r>
            <a:r>
              <a:rPr lang="en-US" sz="1800" smtClean="0">
                <a:cs typeface="Tahoma" pitchFamily="34" charset="0"/>
              </a:rPr>
              <a:t>Le 1 juin 1885 toute la France a rendu les derniers hommages à Victor Hugo – homme, grande homme, Créateur.</a:t>
            </a:r>
          </a:p>
        </p:txBody>
      </p:sp>
      <p:pic>
        <p:nvPicPr>
          <p:cNvPr id="40969" name="Picture 11" descr="img013"/>
          <p:cNvPicPr>
            <a:picLocks noChangeAspect="1" noChangeArrowheads="1"/>
          </p:cNvPicPr>
          <p:nvPr/>
        </p:nvPicPr>
        <p:blipFill>
          <a:blip r:embed="rId2"/>
          <a:srcRect/>
          <a:stretch>
            <a:fillRect/>
          </a:stretch>
        </p:blipFill>
        <p:spPr bwMode="auto">
          <a:xfrm>
            <a:off x="5018088" y="2098675"/>
            <a:ext cx="3119437" cy="268605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7746"/>
                                        </p:tgtEl>
                                        <p:attrNameLst>
                                          <p:attrName>style.visibility</p:attrName>
                                        </p:attrNameLst>
                                      </p:cBhvr>
                                      <p:to>
                                        <p:strVal val="visible"/>
                                      </p:to>
                                    </p:set>
                                    <p:anim calcmode="lin" valueType="num">
                                      <p:cBhvr additive="base">
                                        <p:cTn id="7" dur="500" fill="hold"/>
                                        <p:tgtEl>
                                          <p:spTgt spid="927746"/>
                                        </p:tgtEl>
                                        <p:attrNameLst>
                                          <p:attrName>ppt_x</p:attrName>
                                        </p:attrNameLst>
                                      </p:cBhvr>
                                      <p:tavLst>
                                        <p:tav tm="0">
                                          <p:val>
                                            <p:strVal val="#ppt_x"/>
                                          </p:val>
                                        </p:tav>
                                        <p:tav tm="100000">
                                          <p:val>
                                            <p:strVal val="#ppt_x"/>
                                          </p:val>
                                        </p:tav>
                                      </p:tavLst>
                                    </p:anim>
                                    <p:anim calcmode="lin" valueType="num">
                                      <p:cBhvr additive="base">
                                        <p:cTn id="8" dur="500" fill="hold"/>
                                        <p:tgtEl>
                                          <p:spTgt spid="927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6"/>
          <p:cNvSpPr>
            <a:spLocks noGrp="1"/>
          </p:cNvSpPr>
          <p:nvPr>
            <p:ph type="sldNum" sz="quarter" idx="12"/>
          </p:nvPr>
        </p:nvSpPr>
        <p:spPr/>
        <p:txBody>
          <a:bodyPr/>
          <a:lstStyle/>
          <a:p>
            <a:pPr>
              <a:defRPr/>
            </a:pPr>
            <a:fld id="{AA4187B6-1CC6-41B3-99AF-1C26A040CA6F}" type="slidenum">
              <a:rPr lang="ru-RU"/>
              <a:pPr>
                <a:defRPr/>
              </a:pPr>
              <a:t>2</a:t>
            </a:fld>
            <a:endParaRPr lang="ru-RU"/>
          </a:p>
        </p:txBody>
      </p:sp>
      <p:sp>
        <p:nvSpPr>
          <p:cNvPr id="611331" name="Rectangle 3"/>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23556" name="Line 5"/>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23557" name="Text Box 6"/>
          <p:cNvSpPr txBox="1">
            <a:spLocks noChangeArrowheads="1"/>
          </p:cNvSpPr>
          <p:nvPr/>
        </p:nvSpPr>
        <p:spPr bwMode="auto">
          <a:xfrm>
            <a:off x="733425" y="10398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23558" name="Text Box 7"/>
          <p:cNvSpPr txBox="1">
            <a:spLocks noChangeArrowheads="1"/>
          </p:cNvSpPr>
          <p:nvPr/>
        </p:nvSpPr>
        <p:spPr bwMode="auto">
          <a:xfrm>
            <a:off x="792163" y="11033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23559" name="Rectangle 38"/>
          <p:cNvSpPr>
            <a:spLocks noGrp="1" noChangeArrowheads="1"/>
          </p:cNvSpPr>
          <p:nvPr>
            <p:ph type="title"/>
          </p:nvPr>
        </p:nvSpPr>
        <p:spPr>
          <a:xfrm>
            <a:off x="457200" y="261938"/>
            <a:ext cx="8229600" cy="249237"/>
          </a:xfrm>
          <a:noFill/>
        </p:spPr>
        <p:txBody>
          <a:bodyPr/>
          <a:lstStyle/>
          <a:p>
            <a:pPr algn="l" eaLnBrk="1" hangingPunct="1"/>
            <a:r>
              <a:rPr lang="en-US" sz="2400" smtClean="0">
                <a:solidFill>
                  <a:schemeClr val="tx1"/>
                </a:solidFill>
                <a:effectLst/>
                <a:latin typeface="Tahoma" pitchFamily="34" charset="0"/>
              </a:rPr>
              <a:t>Victor Hugo</a:t>
            </a:r>
          </a:p>
        </p:txBody>
      </p:sp>
      <p:sp>
        <p:nvSpPr>
          <p:cNvPr id="611422" name="Rectangle 94"/>
          <p:cNvSpPr>
            <a:spLocks noGrp="1" noChangeArrowheads="1"/>
          </p:cNvSpPr>
          <p:nvPr>
            <p:ph type="body" sz="half" idx="1"/>
          </p:nvPr>
        </p:nvSpPr>
        <p:spPr>
          <a:xfrm>
            <a:off x="504825" y="5475288"/>
            <a:ext cx="4032250" cy="317500"/>
          </a:xfrm>
        </p:spPr>
        <p:txBody>
          <a:bodyPr/>
          <a:lstStyle/>
          <a:p>
            <a:pPr eaLnBrk="1" hangingPunct="1">
              <a:lnSpc>
                <a:spcPct val="80000"/>
              </a:lnSpc>
              <a:buFont typeface="Wingdings" pitchFamily="2" charset="2"/>
              <a:buNone/>
              <a:defRPr/>
            </a:pPr>
            <a:r>
              <a:rPr lang="ru-RU" sz="1800" smtClean="0">
                <a:latin typeface="Tahoma" pitchFamily="34" charset="0"/>
              </a:rPr>
              <a:t>Таким он стал на склоне лет</a:t>
            </a:r>
          </a:p>
        </p:txBody>
      </p:sp>
      <p:sp>
        <p:nvSpPr>
          <p:cNvPr id="611423" name="Rectangle 95"/>
          <p:cNvSpPr>
            <a:spLocks noGrp="1" noChangeArrowheads="1"/>
          </p:cNvSpPr>
          <p:nvPr>
            <p:ph type="body" sz="half" idx="2"/>
          </p:nvPr>
        </p:nvSpPr>
        <p:spPr>
          <a:xfrm>
            <a:off x="4052888" y="1250950"/>
            <a:ext cx="4633912" cy="4437063"/>
          </a:xfrm>
        </p:spPr>
        <p:txBody>
          <a:bodyPr/>
          <a:lstStyle/>
          <a:p>
            <a:pPr eaLnBrk="1" hangingPunct="1">
              <a:lnSpc>
                <a:spcPct val="120000"/>
              </a:lnSpc>
              <a:spcBef>
                <a:spcPct val="0"/>
              </a:spcBef>
              <a:buFont typeface="Wingdings" pitchFamily="2" charset="2"/>
              <a:buNone/>
              <a:defRPr/>
            </a:pPr>
            <a:r>
              <a:rPr lang="ru-RU" sz="1800" dirty="0" smtClean="0">
                <a:latin typeface="Tahoma" pitchFamily="34" charset="0"/>
              </a:rPr>
              <a:t>     </a:t>
            </a:r>
            <a:r>
              <a:rPr lang="en-US" sz="1800" dirty="0" smtClean="0">
                <a:latin typeface="Tahoma" pitchFamily="34" charset="0"/>
              </a:rPr>
              <a:t>Victor-Marie Hugo, qui </a:t>
            </a:r>
            <a:r>
              <a:rPr lang="en-US" sz="1800" dirty="0" err="1" smtClean="0">
                <a:latin typeface="Tahoma" pitchFamily="34" charset="0"/>
              </a:rPr>
              <a:t>devait</a:t>
            </a:r>
            <a:r>
              <a:rPr lang="en-US" sz="1800" dirty="0" smtClean="0">
                <a:latin typeface="Tahoma" pitchFamily="34" charset="0"/>
              </a:rPr>
              <a:t> </a:t>
            </a:r>
            <a:r>
              <a:rPr lang="en-US" sz="1800" dirty="0" err="1" smtClean="0">
                <a:latin typeface="Tahoma" pitchFamily="34" charset="0"/>
                <a:cs typeface="Tahoma" pitchFamily="34" charset="0"/>
              </a:rPr>
              <a:t>être</a:t>
            </a:r>
            <a:r>
              <a:rPr lang="en-US" sz="1800" dirty="0" smtClean="0">
                <a:latin typeface="Tahoma" pitchFamily="34" charset="0"/>
                <a:cs typeface="Tahoma" pitchFamily="34" charset="0"/>
              </a:rPr>
              <a:t> un des plus </a:t>
            </a:r>
            <a:r>
              <a:rPr lang="en-US" sz="1800" dirty="0" err="1" smtClean="0">
                <a:latin typeface="Tahoma" pitchFamily="34" charset="0"/>
                <a:cs typeface="Tahoma" pitchFamily="34" charset="0"/>
              </a:rPr>
              <a:t>grands</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poètes</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lyriques</a:t>
            </a:r>
            <a:r>
              <a:rPr lang="en-US" sz="1800" dirty="0" smtClean="0">
                <a:latin typeface="Tahoma" pitchFamily="34" charset="0"/>
                <a:cs typeface="Tahoma" pitchFamily="34" charset="0"/>
              </a:rPr>
              <a:t> et </a:t>
            </a:r>
            <a:r>
              <a:rPr lang="en-US" sz="1800" dirty="0" err="1" smtClean="0">
                <a:latin typeface="Tahoma" pitchFamily="34" charset="0"/>
                <a:cs typeface="Tahoma" pitchFamily="34" charset="0"/>
              </a:rPr>
              <a:t>écrivains</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romantiques</a:t>
            </a:r>
            <a:r>
              <a:rPr lang="en-US" sz="1800" dirty="0" smtClean="0">
                <a:latin typeface="Tahoma" pitchFamily="34" charset="0"/>
                <a:cs typeface="Tahoma" pitchFamily="34" charset="0"/>
              </a:rPr>
              <a:t> de </a:t>
            </a:r>
            <a:r>
              <a:rPr lang="en-US" sz="1800" dirty="0" err="1" smtClean="0">
                <a:latin typeface="Tahoma" pitchFamily="34" charset="0"/>
                <a:cs typeface="Tahoma" pitchFamily="34" charset="0"/>
              </a:rPr>
              <a:t>tous</a:t>
            </a:r>
            <a:r>
              <a:rPr lang="en-US" sz="1800" dirty="0" smtClean="0">
                <a:latin typeface="Tahoma" pitchFamily="34" charset="0"/>
                <a:cs typeface="Tahoma" pitchFamily="34" charset="0"/>
              </a:rPr>
              <a:t> les temps, </a:t>
            </a:r>
            <a:r>
              <a:rPr lang="en-US" sz="1800" dirty="0" err="1" smtClean="0">
                <a:latin typeface="Tahoma" pitchFamily="34" charset="0"/>
                <a:cs typeface="Tahoma" pitchFamily="34" charset="0"/>
              </a:rPr>
              <a:t>était</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né</a:t>
            </a:r>
            <a:r>
              <a:rPr lang="en-US" sz="1800" dirty="0" smtClean="0">
                <a:latin typeface="Tahoma" pitchFamily="34" charset="0"/>
                <a:cs typeface="Tahoma" pitchFamily="34" charset="0"/>
              </a:rPr>
              <a:t> à </a:t>
            </a:r>
            <a:r>
              <a:rPr lang="en-US" sz="1800" dirty="0" err="1" smtClean="0">
                <a:latin typeface="Tahoma" pitchFamily="34" charset="0"/>
                <a:cs typeface="Tahoma" pitchFamily="34" charset="0"/>
              </a:rPr>
              <a:t>Besançon</a:t>
            </a:r>
            <a:r>
              <a:rPr lang="en-US" sz="1800" dirty="0" smtClean="0">
                <a:latin typeface="Tahoma" pitchFamily="34" charset="0"/>
                <a:cs typeface="Tahoma" pitchFamily="34" charset="0"/>
              </a:rPr>
              <a:t> le 26 </a:t>
            </a:r>
            <a:r>
              <a:rPr lang="en-US" sz="1800" dirty="0" err="1" smtClean="0">
                <a:latin typeface="Tahoma" pitchFamily="34" charset="0"/>
                <a:cs typeface="Tahoma" pitchFamily="34" charset="0"/>
              </a:rPr>
              <a:t>fevrier</a:t>
            </a:r>
            <a:r>
              <a:rPr lang="en-US" sz="1800" dirty="0" smtClean="0">
                <a:latin typeface="Tahoma" pitchFamily="34" charset="0"/>
                <a:cs typeface="Tahoma" pitchFamily="34" charset="0"/>
              </a:rPr>
              <a:t> 1802.</a:t>
            </a:r>
          </a:p>
          <a:p>
            <a:pPr eaLnBrk="1" hangingPunct="1">
              <a:lnSpc>
                <a:spcPct val="120000"/>
              </a:lnSpc>
              <a:spcBef>
                <a:spcPct val="0"/>
              </a:spcBef>
              <a:buFont typeface="Wingdings" pitchFamily="2" charset="2"/>
              <a:buNone/>
              <a:defRPr/>
            </a:pPr>
            <a:endParaRPr lang="en-US" sz="1800" dirty="0" smtClean="0">
              <a:latin typeface="Tahoma" pitchFamily="34" charset="0"/>
              <a:cs typeface="Tahoma" pitchFamily="34" charset="0"/>
            </a:endParaRPr>
          </a:p>
          <a:p>
            <a:pPr eaLnBrk="1" hangingPunct="1">
              <a:lnSpc>
                <a:spcPct val="120000"/>
              </a:lnSpc>
              <a:spcBef>
                <a:spcPct val="0"/>
              </a:spcBef>
              <a:buFont typeface="Wingdings" pitchFamily="2" charset="2"/>
              <a:buNone/>
              <a:defRPr/>
            </a:pPr>
            <a:r>
              <a:rPr lang="ru-RU" sz="1800" dirty="0" smtClean="0">
                <a:latin typeface="Tahoma" pitchFamily="34" charset="0"/>
                <a:cs typeface="Tahoma" pitchFamily="34" charset="0"/>
              </a:rPr>
              <a:t>     </a:t>
            </a:r>
            <a:r>
              <a:rPr lang="en-US" sz="1800" dirty="0" smtClean="0">
                <a:latin typeface="Tahoma" pitchFamily="34" charset="0"/>
                <a:cs typeface="Tahoma" pitchFamily="34" charset="0"/>
              </a:rPr>
              <a:t>A </a:t>
            </a:r>
            <a:r>
              <a:rPr lang="en-US" sz="1800" dirty="0" err="1" smtClean="0">
                <a:latin typeface="Tahoma" pitchFamily="34" charset="0"/>
                <a:cs typeface="Tahoma" pitchFamily="34" charset="0"/>
              </a:rPr>
              <a:t>sa</a:t>
            </a:r>
            <a:r>
              <a:rPr lang="en-US" sz="1800" dirty="0" smtClean="0">
                <a:latin typeface="Tahoma" pitchFamily="34" charset="0"/>
                <a:cs typeface="Tahoma" pitchFamily="34" charset="0"/>
              </a:rPr>
              <a:t> naissance le petit Victor </a:t>
            </a:r>
            <a:r>
              <a:rPr lang="en-US" sz="1800" dirty="0" err="1" smtClean="0">
                <a:latin typeface="Tahoma" pitchFamily="34" charset="0"/>
                <a:cs typeface="Tahoma" pitchFamily="34" charset="0"/>
              </a:rPr>
              <a:t>était</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si</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chétif</a:t>
            </a:r>
            <a:r>
              <a:rPr lang="en-US" sz="1800" dirty="0" smtClean="0">
                <a:latin typeface="Tahoma" pitchFamily="34" charset="0"/>
                <a:cs typeface="Tahoma" pitchFamily="34" charset="0"/>
              </a:rPr>
              <a:t> et </a:t>
            </a:r>
            <a:r>
              <a:rPr lang="en-US" sz="1800" dirty="0" err="1" smtClean="0">
                <a:latin typeface="Tahoma" pitchFamily="34" charset="0"/>
                <a:cs typeface="Tahoma" pitchFamily="34" charset="0"/>
              </a:rPr>
              <a:t>si</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faible</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que</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l’on</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pensait</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q</a:t>
            </a:r>
            <a:r>
              <a:rPr lang="en-US" sz="1800" smtClean="0">
                <a:latin typeface="Tahoma" pitchFamily="34" charset="0"/>
                <a:cs typeface="Tahoma" pitchFamily="34" charset="0"/>
              </a:rPr>
              <a:t>u’il</a:t>
            </a:r>
            <a:r>
              <a:rPr lang="en-US" sz="1800" dirty="0" smtClean="0">
                <a:latin typeface="Tahoma" pitchFamily="34" charset="0"/>
                <a:cs typeface="Tahoma" pitchFamily="34" charset="0"/>
              </a:rPr>
              <a:t> ne </a:t>
            </a:r>
            <a:r>
              <a:rPr lang="en-US" sz="1800" dirty="0" err="1" smtClean="0">
                <a:latin typeface="Tahoma" pitchFamily="34" charset="0"/>
                <a:cs typeface="Tahoma" pitchFamily="34" charset="0"/>
              </a:rPr>
              <a:t>vivrait</a:t>
            </a:r>
            <a:r>
              <a:rPr lang="en-US" sz="1800" dirty="0" smtClean="0">
                <a:latin typeface="Tahoma" pitchFamily="34" charset="0"/>
                <a:cs typeface="Tahoma" pitchFamily="34" charset="0"/>
              </a:rPr>
              <a:t> pas. Il </a:t>
            </a:r>
            <a:r>
              <a:rPr lang="en-US" sz="1800" dirty="0" err="1" smtClean="0">
                <a:latin typeface="Tahoma" pitchFamily="34" charset="0"/>
                <a:cs typeface="Tahoma" pitchFamily="34" charset="0"/>
              </a:rPr>
              <a:t>est</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difficile</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d’y</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croire</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si</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l’on</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regarde</a:t>
            </a:r>
            <a:r>
              <a:rPr lang="en-US" sz="1800" dirty="0" smtClean="0">
                <a:latin typeface="Tahoma" pitchFamily="34" charset="0"/>
                <a:cs typeface="Tahoma" pitchFamily="34" charset="0"/>
              </a:rPr>
              <a:t> </a:t>
            </a:r>
            <a:r>
              <a:rPr lang="en-US" sz="1800" dirty="0" err="1" smtClean="0">
                <a:latin typeface="Tahoma" pitchFamily="34" charset="0"/>
                <a:cs typeface="Tahoma" pitchFamily="34" charset="0"/>
              </a:rPr>
              <a:t>ce</a:t>
            </a:r>
            <a:r>
              <a:rPr lang="en-US" sz="1800" dirty="0" smtClean="0">
                <a:latin typeface="Tahoma" pitchFamily="34" charset="0"/>
                <a:cs typeface="Tahoma" pitchFamily="34" charset="0"/>
              </a:rPr>
              <a:t> portrait d’un </a:t>
            </a:r>
            <a:r>
              <a:rPr lang="en-US" sz="1800" dirty="0" err="1" smtClean="0">
                <a:latin typeface="Tahoma" pitchFamily="34" charset="0"/>
                <a:cs typeface="Tahoma" pitchFamily="34" charset="0"/>
              </a:rPr>
              <a:t>homme</a:t>
            </a:r>
            <a:r>
              <a:rPr lang="en-US" sz="1800" dirty="0" smtClean="0">
                <a:latin typeface="Tahoma" pitchFamily="34" charset="0"/>
                <a:cs typeface="Tahoma" pitchFamily="34" charset="0"/>
              </a:rPr>
              <a:t> puissant, au front haut, </a:t>
            </a:r>
            <a:r>
              <a:rPr lang="en-US" sz="1800" dirty="0" err="1" smtClean="0">
                <a:latin typeface="Tahoma" pitchFamily="34" charset="0"/>
                <a:cs typeface="Tahoma" pitchFamily="34" charset="0"/>
              </a:rPr>
              <a:t>ce</a:t>
            </a:r>
            <a:r>
              <a:rPr lang="en-US" sz="1800" dirty="0" smtClean="0">
                <a:latin typeface="Tahoma" pitchFamily="34" charset="0"/>
                <a:cs typeface="Tahoma" pitchFamily="34" charset="0"/>
              </a:rPr>
              <a:t> beau </a:t>
            </a:r>
            <a:r>
              <a:rPr lang="en-US" sz="1800" dirty="0" err="1" smtClean="0">
                <a:latin typeface="Tahoma" pitchFamily="34" charset="0"/>
                <a:cs typeface="Tahoma" pitchFamily="34" charset="0"/>
              </a:rPr>
              <a:t>vieillard</a:t>
            </a:r>
            <a:r>
              <a:rPr lang="en-US" sz="1800" dirty="0" smtClean="0">
                <a:latin typeface="Tahoma" pitchFamily="34" charset="0"/>
                <a:cs typeface="Tahoma" pitchFamily="34" charset="0"/>
              </a:rPr>
              <a:t> aux </a:t>
            </a:r>
            <a:r>
              <a:rPr lang="en-US" sz="1800" dirty="0" err="1" smtClean="0">
                <a:latin typeface="Tahoma" pitchFamily="34" charset="0"/>
                <a:cs typeface="Tahoma" pitchFamily="34" charset="0"/>
              </a:rPr>
              <a:t>yeux</a:t>
            </a:r>
            <a:r>
              <a:rPr lang="en-US" sz="1800" dirty="0" smtClean="0">
                <a:latin typeface="Tahoma" pitchFamily="34" charset="0"/>
                <a:cs typeface="Tahoma" pitchFamily="34" charset="0"/>
              </a:rPr>
              <a:t> du sage.</a:t>
            </a:r>
          </a:p>
        </p:txBody>
      </p:sp>
      <p:pic>
        <p:nvPicPr>
          <p:cNvPr id="23562" name="Picture 91" descr="img021"/>
          <p:cNvPicPr>
            <a:picLocks noChangeAspect="1" noChangeArrowheads="1"/>
          </p:cNvPicPr>
          <p:nvPr/>
        </p:nvPicPr>
        <p:blipFill>
          <a:blip r:embed="rId2"/>
          <a:srcRect/>
          <a:stretch>
            <a:fillRect/>
          </a:stretch>
        </p:blipFill>
        <p:spPr bwMode="auto">
          <a:xfrm>
            <a:off x="781050" y="1257300"/>
            <a:ext cx="2587625" cy="3979863"/>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1331"/>
                                        </p:tgtEl>
                                        <p:attrNameLst>
                                          <p:attrName>style.visibility</p:attrName>
                                        </p:attrNameLst>
                                      </p:cBhvr>
                                      <p:to>
                                        <p:strVal val="visible"/>
                                      </p:to>
                                    </p:set>
                                    <p:anim calcmode="lin" valueType="num">
                                      <p:cBhvr additive="base">
                                        <p:cTn id="7" dur="500" fill="hold"/>
                                        <p:tgtEl>
                                          <p:spTgt spid="611331"/>
                                        </p:tgtEl>
                                        <p:attrNameLst>
                                          <p:attrName>ppt_x</p:attrName>
                                        </p:attrNameLst>
                                      </p:cBhvr>
                                      <p:tavLst>
                                        <p:tav tm="0">
                                          <p:val>
                                            <p:strVal val="0-#ppt_w/2"/>
                                          </p:val>
                                        </p:tav>
                                        <p:tav tm="100000">
                                          <p:val>
                                            <p:strVal val="#ppt_x"/>
                                          </p:val>
                                        </p:tav>
                                      </p:tavLst>
                                    </p:anim>
                                    <p:anim calcmode="lin" valueType="num">
                                      <p:cBhvr additive="base">
                                        <p:cTn id="8" dur="500" fill="hold"/>
                                        <p:tgtEl>
                                          <p:spTgt spid="611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6"/>
          <p:cNvSpPr>
            <a:spLocks noGrp="1"/>
          </p:cNvSpPr>
          <p:nvPr>
            <p:ph type="sldNum" sz="quarter" idx="12"/>
          </p:nvPr>
        </p:nvSpPr>
        <p:spPr/>
        <p:txBody>
          <a:bodyPr/>
          <a:lstStyle/>
          <a:p>
            <a:pPr>
              <a:defRPr/>
            </a:pPr>
            <a:fld id="{D54C93A9-BBFD-4B92-B83D-16D3307654E6}" type="slidenum">
              <a:rPr lang="ru-RU"/>
              <a:pPr>
                <a:defRPr/>
              </a:pPr>
              <a:t>3</a:t>
            </a:fld>
            <a:endParaRPr lang="ru-RU"/>
          </a:p>
        </p:txBody>
      </p:sp>
      <p:sp>
        <p:nvSpPr>
          <p:cNvPr id="912386"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24580"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24581" name="Text Box 4"/>
          <p:cNvSpPr txBox="1">
            <a:spLocks noChangeArrowheads="1"/>
          </p:cNvSpPr>
          <p:nvPr/>
        </p:nvSpPr>
        <p:spPr bwMode="auto">
          <a:xfrm>
            <a:off x="733425" y="10398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24582" name="Text Box 5"/>
          <p:cNvSpPr txBox="1">
            <a:spLocks noChangeArrowheads="1"/>
          </p:cNvSpPr>
          <p:nvPr/>
        </p:nvSpPr>
        <p:spPr bwMode="auto">
          <a:xfrm>
            <a:off x="792163" y="11033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24583" name="Rectangle 6"/>
          <p:cNvSpPr>
            <a:spLocks noGrp="1" noChangeArrowheads="1"/>
          </p:cNvSpPr>
          <p:nvPr>
            <p:ph type="title"/>
          </p:nvPr>
        </p:nvSpPr>
        <p:spPr>
          <a:xfrm>
            <a:off x="457200" y="258763"/>
            <a:ext cx="8229600" cy="249237"/>
          </a:xfrm>
          <a:noFill/>
        </p:spPr>
        <p:txBody>
          <a:bodyPr anchorCtr="0"/>
          <a:lstStyle/>
          <a:p>
            <a:pPr algn="l" eaLnBrk="1" hangingPunct="1"/>
            <a:r>
              <a:rPr lang="en-US" sz="2400" smtClean="0">
                <a:solidFill>
                  <a:schemeClr val="tx1"/>
                </a:solidFill>
                <a:effectLst/>
                <a:latin typeface="Tahoma" pitchFamily="34" charset="0"/>
              </a:rPr>
              <a:t>Victor Hugo</a:t>
            </a:r>
          </a:p>
        </p:txBody>
      </p:sp>
      <p:sp>
        <p:nvSpPr>
          <p:cNvPr id="912391" name="Rectangle 7"/>
          <p:cNvSpPr>
            <a:spLocks noGrp="1" noChangeArrowheads="1"/>
          </p:cNvSpPr>
          <p:nvPr>
            <p:ph type="body" sz="half" idx="1"/>
          </p:nvPr>
        </p:nvSpPr>
        <p:spPr>
          <a:xfrm>
            <a:off x="5334000" y="1230313"/>
            <a:ext cx="3273425" cy="320675"/>
          </a:xfrm>
        </p:spPr>
        <p:txBody>
          <a:bodyPr/>
          <a:lstStyle/>
          <a:p>
            <a:pPr eaLnBrk="1" hangingPunct="1">
              <a:lnSpc>
                <a:spcPct val="80000"/>
              </a:lnSpc>
              <a:buFontTx/>
              <a:buNone/>
              <a:defRPr/>
            </a:pPr>
            <a:r>
              <a:rPr lang="ru-RU" sz="1800" smtClean="0">
                <a:latin typeface="Tahoma" pitchFamily="34" charset="0"/>
              </a:rPr>
              <a:t>Ни дня без строчки </a:t>
            </a:r>
          </a:p>
        </p:txBody>
      </p:sp>
      <p:sp>
        <p:nvSpPr>
          <p:cNvPr id="912392" name="Rectangle 8"/>
          <p:cNvSpPr>
            <a:spLocks noGrp="1" noChangeArrowheads="1"/>
          </p:cNvSpPr>
          <p:nvPr>
            <p:ph type="body" sz="half" idx="2"/>
          </p:nvPr>
        </p:nvSpPr>
        <p:spPr>
          <a:xfrm>
            <a:off x="509588" y="3548063"/>
            <a:ext cx="8177212" cy="2211387"/>
          </a:xfrm>
        </p:spPr>
        <p:txBody>
          <a:bodyPr/>
          <a:lstStyle/>
          <a:p>
            <a:pPr eaLnBrk="1" hangingPunct="1">
              <a:lnSpc>
                <a:spcPct val="120000"/>
              </a:lnSpc>
              <a:spcBef>
                <a:spcPct val="0"/>
              </a:spcBef>
              <a:buFontTx/>
              <a:buNone/>
              <a:defRPr/>
            </a:pPr>
            <a:r>
              <a:rPr lang="ru-RU" sz="1800" smtClean="0">
                <a:latin typeface="Tahoma" pitchFamily="34" charset="0"/>
                <a:cs typeface="Tahoma" pitchFamily="34" charset="0"/>
              </a:rPr>
              <a:t>     </a:t>
            </a:r>
            <a:r>
              <a:rPr lang="en-US" sz="1800" smtClean="0">
                <a:latin typeface="Tahoma" pitchFamily="34" charset="0"/>
                <a:cs typeface="Tahoma" pitchFamily="34" charset="0"/>
              </a:rPr>
              <a:t>Victor Hugo était un homme extraordinaire. Il travaillait toujours avec acharnement. La main qui avait commencé à écrire des vers quand Victor avait douze ans, tenait la plume jusqu’à la mont du Poète à l’âge de 83 ans. Elle a créé Hernani, Cosette, Gwynplaine, Esméralda, des vers, des pamphlets, des manifestes littéraires. </a:t>
            </a:r>
          </a:p>
        </p:txBody>
      </p:sp>
      <p:pic>
        <p:nvPicPr>
          <p:cNvPr id="24586" name="Picture 10" descr="img014"/>
          <p:cNvPicPr>
            <a:picLocks noChangeAspect="1" noChangeArrowheads="1"/>
          </p:cNvPicPr>
          <p:nvPr/>
        </p:nvPicPr>
        <p:blipFill>
          <a:blip r:embed="rId2"/>
          <a:srcRect/>
          <a:stretch>
            <a:fillRect/>
          </a:stretch>
        </p:blipFill>
        <p:spPr bwMode="auto">
          <a:xfrm>
            <a:off x="965200" y="906463"/>
            <a:ext cx="4116388" cy="2566987"/>
          </a:xfrm>
          <a:prstGeom prst="rect">
            <a:avLst/>
          </a:prstGeom>
          <a:noFill/>
          <a:ln w="9525">
            <a:noFill/>
            <a:miter lim="800000"/>
            <a:headEnd/>
            <a:tailEnd/>
          </a:ln>
        </p:spPr>
      </p:pic>
      <p:sp>
        <p:nvSpPr>
          <p:cNvPr id="912395" name="Rectangle 11"/>
          <p:cNvSpPr>
            <a:spLocks noChangeArrowheads="1"/>
          </p:cNvSpPr>
          <p:nvPr/>
        </p:nvSpPr>
        <p:spPr bwMode="auto">
          <a:xfrm>
            <a:off x="5699125" y="1824038"/>
            <a:ext cx="3273425" cy="606425"/>
          </a:xfrm>
          <a:prstGeom prst="rect">
            <a:avLst/>
          </a:prstGeom>
          <a:noFill/>
          <a:ln w="9525">
            <a:noFill/>
            <a:miter lim="800000"/>
            <a:headEnd/>
            <a:tailEnd/>
          </a:ln>
          <a:effectLst/>
        </p:spPr>
        <p:txBody>
          <a:bodyPr/>
          <a:lstStyle/>
          <a:p>
            <a:pPr marL="342900" indent="-342900">
              <a:lnSpc>
                <a:spcPct val="120000"/>
              </a:lnSpc>
              <a:buClr>
                <a:schemeClr val="hlink"/>
              </a:buClr>
              <a:defRPr/>
            </a:pPr>
            <a:r>
              <a:rPr lang="ru-RU">
                <a:effectLst>
                  <a:outerShdw blurRad="38100" dist="38100" dir="2700000" algn="tl">
                    <a:srgbClr val="000000"/>
                  </a:outerShdw>
                </a:effectLst>
              </a:rPr>
              <a:t>     Произведения и рукописи Гюго</a:t>
            </a:r>
            <a:r>
              <a:rPr lang="ru-RU">
                <a:effectLst>
                  <a:outerShdw blurRad="38100" dist="38100" dir="2700000" algn="tl">
                    <a:srgbClr val="000000"/>
                  </a:outerShdw>
                </a:effectLst>
                <a:latin typeface="Garamond" pitchFamily="18" charset="0"/>
              </a:rPr>
              <a:t> </a:t>
            </a:r>
          </a:p>
        </p:txBody>
      </p:sp>
      <p:sp>
        <p:nvSpPr>
          <p:cNvPr id="912398" name="Rectangle 14"/>
          <p:cNvSpPr>
            <a:spLocks noChangeArrowheads="1"/>
          </p:cNvSpPr>
          <p:nvPr/>
        </p:nvSpPr>
        <p:spPr bwMode="auto">
          <a:xfrm>
            <a:off x="5334000" y="1230313"/>
            <a:ext cx="3273425" cy="32067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defRPr/>
            </a:pPr>
            <a:r>
              <a:rPr lang="ru-RU">
                <a:effectLst>
                  <a:outerShdw blurRad="38100" dist="38100" dir="2700000" algn="tl">
                    <a:srgbClr val="000000"/>
                  </a:outerShdw>
                </a:effectLst>
              </a:rPr>
              <a:t>Ни дня без строчки </a:t>
            </a:r>
          </a:p>
        </p:txBody>
      </p:sp>
      <p:sp>
        <p:nvSpPr>
          <p:cNvPr id="912399" name="Rectangle 15"/>
          <p:cNvSpPr>
            <a:spLocks noChangeArrowheads="1"/>
          </p:cNvSpPr>
          <p:nvPr/>
        </p:nvSpPr>
        <p:spPr bwMode="auto">
          <a:xfrm>
            <a:off x="5334000" y="1230313"/>
            <a:ext cx="3273425" cy="32067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defRPr/>
            </a:pPr>
            <a:r>
              <a:rPr lang="ru-RU">
                <a:effectLst>
                  <a:outerShdw blurRad="38100" dist="38100" dir="2700000" algn="tl">
                    <a:srgbClr val="000000"/>
                  </a:outerShdw>
                </a:effectLst>
              </a:rPr>
              <a:t>Ни дня без строчки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2386"/>
                                        </p:tgtEl>
                                        <p:attrNameLst>
                                          <p:attrName>style.visibility</p:attrName>
                                        </p:attrNameLst>
                                      </p:cBhvr>
                                      <p:to>
                                        <p:strVal val="visible"/>
                                      </p:to>
                                    </p:set>
                                    <p:anim calcmode="lin" valueType="num">
                                      <p:cBhvr additive="base">
                                        <p:cTn id="7" dur="500" fill="hold"/>
                                        <p:tgtEl>
                                          <p:spTgt spid="912386"/>
                                        </p:tgtEl>
                                        <p:attrNameLst>
                                          <p:attrName>ppt_x</p:attrName>
                                        </p:attrNameLst>
                                      </p:cBhvr>
                                      <p:tavLst>
                                        <p:tav tm="0">
                                          <p:val>
                                            <p:strVal val="0-#ppt_w/2"/>
                                          </p:val>
                                        </p:tav>
                                        <p:tav tm="100000">
                                          <p:val>
                                            <p:strVal val="#ppt_x"/>
                                          </p:val>
                                        </p:tav>
                                      </p:tavLst>
                                    </p:anim>
                                    <p:anim calcmode="lin" valueType="num">
                                      <p:cBhvr additive="base">
                                        <p:cTn id="8" dur="500" fill="hold"/>
                                        <p:tgtEl>
                                          <p:spTgt spid="912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6"/>
          <p:cNvSpPr>
            <a:spLocks noGrp="1"/>
          </p:cNvSpPr>
          <p:nvPr>
            <p:ph type="sldNum" sz="quarter" idx="12"/>
          </p:nvPr>
        </p:nvSpPr>
        <p:spPr/>
        <p:txBody>
          <a:bodyPr/>
          <a:lstStyle/>
          <a:p>
            <a:pPr>
              <a:defRPr/>
            </a:pPr>
            <a:fld id="{4D0DECC1-C76A-42C0-8C33-22E2BF807DFE}" type="slidenum">
              <a:rPr lang="ru-RU"/>
              <a:pPr>
                <a:defRPr/>
              </a:pPr>
              <a:t>4</a:t>
            </a:fld>
            <a:endParaRPr lang="ru-RU"/>
          </a:p>
        </p:txBody>
      </p:sp>
      <p:sp>
        <p:nvSpPr>
          <p:cNvPr id="913410"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25604"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25605" name="Text Box 4"/>
          <p:cNvSpPr txBox="1">
            <a:spLocks noChangeArrowheads="1"/>
          </p:cNvSpPr>
          <p:nvPr/>
        </p:nvSpPr>
        <p:spPr bwMode="auto">
          <a:xfrm>
            <a:off x="733425" y="10398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25606" name="Text Box 5"/>
          <p:cNvSpPr txBox="1">
            <a:spLocks noChangeArrowheads="1"/>
          </p:cNvSpPr>
          <p:nvPr/>
        </p:nvSpPr>
        <p:spPr bwMode="auto">
          <a:xfrm>
            <a:off x="792163" y="11033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25607" name="Rectangle 6"/>
          <p:cNvSpPr>
            <a:spLocks noGrp="1" noChangeArrowheads="1"/>
          </p:cNvSpPr>
          <p:nvPr>
            <p:ph type="title"/>
          </p:nvPr>
        </p:nvSpPr>
        <p:spPr>
          <a:xfrm>
            <a:off x="301625" y="215900"/>
            <a:ext cx="8510588" cy="288925"/>
          </a:xfrm>
          <a:noFill/>
        </p:spPr>
        <p:txBody>
          <a:bodyPr/>
          <a:lstStyle/>
          <a:p>
            <a:pPr algn="l" eaLnBrk="1" hangingPunct="1"/>
            <a:r>
              <a:rPr lang="en-US" sz="2400" b="1" smtClean="0">
                <a:solidFill>
                  <a:schemeClr val="tx1"/>
                </a:solidFill>
                <a:effectLst/>
                <a:latin typeface="Tahoma" pitchFamily="34" charset="0"/>
              </a:rPr>
              <a:t>Victor Hugo</a:t>
            </a:r>
          </a:p>
        </p:txBody>
      </p:sp>
      <p:sp>
        <p:nvSpPr>
          <p:cNvPr id="913415" name="Rectangle 7"/>
          <p:cNvSpPr>
            <a:spLocks noGrp="1" noRot="1" noChangeArrowheads="1"/>
          </p:cNvSpPr>
          <p:nvPr>
            <p:ph type="body" sz="half" idx="1"/>
          </p:nvPr>
        </p:nvSpPr>
        <p:spPr>
          <a:xfrm>
            <a:off x="1333500" y="785813"/>
            <a:ext cx="6943725" cy="374650"/>
          </a:xfrm>
        </p:spPr>
        <p:txBody>
          <a:bodyPr/>
          <a:lstStyle/>
          <a:p>
            <a:pPr algn="ctr" eaLnBrk="1" hangingPunct="1">
              <a:lnSpc>
                <a:spcPct val="80000"/>
              </a:lnSpc>
              <a:buFont typeface="Wingdings" pitchFamily="2" charset="2"/>
              <a:buNone/>
              <a:defRPr/>
            </a:pPr>
            <a:r>
              <a:rPr lang="ru-RU" sz="1800" smtClean="0">
                <a:latin typeface="Tahoma" pitchFamily="34" charset="0"/>
              </a:rPr>
              <a:t>Взросление. Портреты Гюго 1820 и 1830 годов</a:t>
            </a:r>
          </a:p>
        </p:txBody>
      </p:sp>
      <p:sp>
        <p:nvSpPr>
          <p:cNvPr id="913416" name="Rectangle 8"/>
          <p:cNvSpPr>
            <a:spLocks noGrp="1" noRot="1" noChangeArrowheads="1"/>
          </p:cNvSpPr>
          <p:nvPr>
            <p:ph type="body" sz="half" idx="2"/>
          </p:nvPr>
        </p:nvSpPr>
        <p:spPr>
          <a:xfrm>
            <a:off x="355600" y="4337050"/>
            <a:ext cx="8486775" cy="1425575"/>
          </a:xfrm>
        </p:spPr>
        <p:txBody>
          <a:bodyPr/>
          <a:lstStyle/>
          <a:p>
            <a:pPr eaLnBrk="1" hangingPunct="1">
              <a:lnSpc>
                <a:spcPct val="120000"/>
              </a:lnSpc>
              <a:spcBef>
                <a:spcPct val="0"/>
              </a:spcBef>
              <a:buFont typeface="Wingdings" pitchFamily="2" charset="2"/>
              <a:buNone/>
              <a:defRPr/>
            </a:pPr>
            <a:r>
              <a:rPr lang="ru-RU" sz="1800" smtClean="0">
                <a:latin typeface="Tahoma" pitchFamily="34" charset="0"/>
                <a:cs typeface="Tahoma" pitchFamily="34" charset="0"/>
              </a:rPr>
              <a:t>     </a:t>
            </a:r>
            <a:r>
              <a:rPr lang="en-US" sz="1800" smtClean="0">
                <a:latin typeface="Tahoma" pitchFamily="34" charset="0"/>
                <a:cs typeface="Tahoma" pitchFamily="34" charset="0"/>
              </a:rPr>
              <a:t>A l’âge de 19 ans il est déjà rédacteur d’une revue littéraire. Dix ans plus tard il est homme marié, père, Poète reconnu.</a:t>
            </a:r>
          </a:p>
        </p:txBody>
      </p:sp>
      <p:pic>
        <p:nvPicPr>
          <p:cNvPr id="25610" name="Picture 11" descr="img022"/>
          <p:cNvPicPr>
            <a:picLocks noChangeAspect="1" noChangeArrowheads="1"/>
          </p:cNvPicPr>
          <p:nvPr/>
        </p:nvPicPr>
        <p:blipFill>
          <a:blip r:embed="rId2"/>
          <a:srcRect/>
          <a:stretch>
            <a:fillRect/>
          </a:stretch>
        </p:blipFill>
        <p:spPr bwMode="auto">
          <a:xfrm>
            <a:off x="2673350" y="1422400"/>
            <a:ext cx="4116388" cy="2566988"/>
          </a:xfrm>
          <a:prstGeom prst="rect">
            <a:avLst/>
          </a:prstGeom>
          <a:noFill/>
          <a:ln w="9525">
            <a:noFill/>
            <a:miter lim="800000"/>
            <a:headEnd/>
            <a:tailEnd/>
          </a:ln>
        </p:spPr>
      </p:pic>
      <p:sp>
        <p:nvSpPr>
          <p:cNvPr id="913421" name="Rectangle 13"/>
          <p:cNvSpPr>
            <a:spLocks noRot="1" noChangeArrowheads="1"/>
          </p:cNvSpPr>
          <p:nvPr/>
        </p:nvSpPr>
        <p:spPr bwMode="auto">
          <a:xfrm>
            <a:off x="1333500" y="785813"/>
            <a:ext cx="6943725" cy="374650"/>
          </a:xfrm>
          <a:prstGeom prst="rect">
            <a:avLst/>
          </a:prstGeom>
          <a:noFill/>
          <a:ln w="9525">
            <a:noFill/>
            <a:miter lim="800000"/>
            <a:headEnd/>
            <a:tailEnd/>
          </a:ln>
          <a:effectLst/>
        </p:spPr>
        <p:txBody>
          <a:bodyPr/>
          <a:lstStyle/>
          <a:p>
            <a:pPr marL="342900" indent="-342900" algn="ctr">
              <a:lnSpc>
                <a:spcPct val="80000"/>
              </a:lnSpc>
              <a:spcBef>
                <a:spcPct val="20000"/>
              </a:spcBef>
              <a:buClr>
                <a:schemeClr val="hlink"/>
              </a:buClr>
              <a:buFont typeface="Wingdings" pitchFamily="2" charset="2"/>
              <a:buNone/>
              <a:defRPr/>
            </a:pPr>
            <a:r>
              <a:rPr lang="ru-RU">
                <a:effectLst>
                  <a:outerShdw blurRad="38100" dist="38100" dir="2700000" algn="tl">
                    <a:srgbClr val="000000"/>
                  </a:outerShdw>
                </a:effectLst>
              </a:rPr>
              <a:t>Взросление. Портреты Гюго 1820 и 1830 годов</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3410"/>
                                        </p:tgtEl>
                                        <p:attrNameLst>
                                          <p:attrName>style.visibility</p:attrName>
                                        </p:attrNameLst>
                                      </p:cBhvr>
                                      <p:to>
                                        <p:strVal val="visible"/>
                                      </p:to>
                                    </p:set>
                                    <p:anim calcmode="lin" valueType="num">
                                      <p:cBhvr additive="base">
                                        <p:cTn id="7" dur="500" fill="hold"/>
                                        <p:tgtEl>
                                          <p:spTgt spid="913410"/>
                                        </p:tgtEl>
                                        <p:attrNameLst>
                                          <p:attrName>ppt_x</p:attrName>
                                        </p:attrNameLst>
                                      </p:cBhvr>
                                      <p:tavLst>
                                        <p:tav tm="0">
                                          <p:val>
                                            <p:strVal val="0-#ppt_w/2"/>
                                          </p:val>
                                        </p:tav>
                                        <p:tav tm="100000">
                                          <p:val>
                                            <p:strVal val="#ppt_x"/>
                                          </p:val>
                                        </p:tav>
                                      </p:tavLst>
                                    </p:anim>
                                    <p:anim calcmode="lin" valueType="num">
                                      <p:cBhvr additive="base">
                                        <p:cTn id="8" dur="500" fill="hold"/>
                                        <p:tgtEl>
                                          <p:spTgt spid="913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6"/>
          <p:cNvSpPr>
            <a:spLocks noGrp="1"/>
          </p:cNvSpPr>
          <p:nvPr>
            <p:ph type="sldNum" sz="quarter" idx="12"/>
          </p:nvPr>
        </p:nvSpPr>
        <p:spPr/>
        <p:txBody>
          <a:bodyPr/>
          <a:lstStyle/>
          <a:p>
            <a:pPr>
              <a:defRPr/>
            </a:pPr>
            <a:fld id="{C41A4F2E-3EB8-41A8-92DB-B6A3E85227BB}" type="slidenum">
              <a:rPr lang="ru-RU"/>
              <a:pPr>
                <a:defRPr/>
              </a:pPr>
              <a:t>5</a:t>
            </a:fld>
            <a:endParaRPr lang="ru-RU"/>
          </a:p>
        </p:txBody>
      </p:sp>
      <p:sp>
        <p:nvSpPr>
          <p:cNvPr id="914434"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26628"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26629" name="Text Box 4"/>
          <p:cNvSpPr txBox="1">
            <a:spLocks noChangeArrowheads="1"/>
          </p:cNvSpPr>
          <p:nvPr/>
        </p:nvSpPr>
        <p:spPr bwMode="auto">
          <a:xfrm>
            <a:off x="733425" y="10398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26630" name="Text Box 5"/>
          <p:cNvSpPr txBox="1">
            <a:spLocks noChangeArrowheads="1"/>
          </p:cNvSpPr>
          <p:nvPr/>
        </p:nvSpPr>
        <p:spPr bwMode="auto">
          <a:xfrm>
            <a:off x="2425700" y="36179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26631" name="Rectangle 6"/>
          <p:cNvSpPr>
            <a:spLocks noGrp="1" noChangeArrowheads="1"/>
          </p:cNvSpPr>
          <p:nvPr>
            <p:ph type="title"/>
          </p:nvPr>
        </p:nvSpPr>
        <p:spPr>
          <a:xfrm>
            <a:off x="457200" y="261938"/>
            <a:ext cx="8229600" cy="249237"/>
          </a:xfrm>
          <a:noFill/>
        </p:spPr>
        <p:txBody>
          <a:bodyPr/>
          <a:lstStyle/>
          <a:p>
            <a:pPr algn="l" eaLnBrk="1" hangingPunct="1"/>
            <a:r>
              <a:rPr lang="en-US" sz="2400" smtClean="0">
                <a:solidFill>
                  <a:schemeClr val="tx1"/>
                </a:solidFill>
                <a:effectLst/>
                <a:latin typeface="Tahoma" pitchFamily="34" charset="0"/>
              </a:rPr>
              <a:t>Victor Hugo</a:t>
            </a:r>
          </a:p>
        </p:txBody>
      </p:sp>
      <p:sp>
        <p:nvSpPr>
          <p:cNvPr id="914440" name="Rectangle 8"/>
          <p:cNvSpPr>
            <a:spLocks noGrp="1" noChangeArrowheads="1"/>
          </p:cNvSpPr>
          <p:nvPr>
            <p:ph type="body" sz="half" idx="2"/>
          </p:nvPr>
        </p:nvSpPr>
        <p:spPr>
          <a:xfrm>
            <a:off x="3519488" y="727075"/>
            <a:ext cx="5316537" cy="4779963"/>
          </a:xfrm>
        </p:spPr>
        <p:txBody>
          <a:bodyPr/>
          <a:lstStyle/>
          <a:p>
            <a:pPr eaLnBrk="1" hangingPunct="1">
              <a:lnSpc>
                <a:spcPct val="120000"/>
              </a:lnSpc>
              <a:spcBef>
                <a:spcPct val="0"/>
              </a:spcBef>
              <a:buFont typeface="Wingdings" pitchFamily="2" charset="2"/>
              <a:buNone/>
              <a:defRPr/>
            </a:pPr>
            <a:r>
              <a:rPr lang="ru-RU" sz="1800" smtClean="0">
                <a:latin typeface="Tahoma" pitchFamily="34" charset="0"/>
                <a:cs typeface="Tahoma" pitchFamily="34" charset="0"/>
              </a:rPr>
              <a:t>    </a:t>
            </a:r>
            <a:r>
              <a:rPr lang="en-US" sz="1800" smtClean="0">
                <a:latin typeface="Tahoma" pitchFamily="34" charset="0"/>
                <a:cs typeface="Tahoma" pitchFamily="34" charset="0"/>
              </a:rPr>
              <a:t>“Les Orientales”(1829)-le deuxième receuil des poésies de Victor Hugo-témoignent de la virtuosité du poète. Ses vers dessinent l’Orient comme un monde violent et </a:t>
            </a:r>
          </a:p>
          <a:p>
            <a:pPr eaLnBrk="1" hangingPunct="1">
              <a:lnSpc>
                <a:spcPct val="120000"/>
              </a:lnSpc>
              <a:spcBef>
                <a:spcPct val="0"/>
              </a:spcBef>
              <a:buFont typeface="Wingdings" pitchFamily="2" charset="2"/>
              <a:buNone/>
              <a:defRPr/>
            </a:pPr>
            <a:r>
              <a:rPr lang="ru-RU" sz="1800" smtClean="0">
                <a:latin typeface="Tahoma" pitchFamily="34" charset="0"/>
                <a:cs typeface="Tahoma" pitchFamily="34" charset="0"/>
              </a:rPr>
              <a:t>     </a:t>
            </a:r>
            <a:r>
              <a:rPr lang="en-US" sz="1800" smtClean="0">
                <a:latin typeface="Tahoma" pitchFamily="34" charset="0"/>
                <a:cs typeface="Tahoma" pitchFamily="34" charset="0"/>
              </a:rPr>
              <a:t>coloré:</a:t>
            </a:r>
          </a:p>
          <a:p>
            <a:pPr eaLnBrk="1" hangingPunct="1">
              <a:lnSpc>
                <a:spcPct val="120000"/>
              </a:lnSpc>
              <a:spcBef>
                <a:spcPct val="0"/>
              </a:spcBef>
              <a:buFont typeface="Wingdings" pitchFamily="2" charset="2"/>
              <a:buNone/>
              <a:defRPr/>
            </a:pPr>
            <a:r>
              <a:rPr lang="en-US" sz="1800" smtClean="0">
                <a:latin typeface="Tahoma" pitchFamily="34" charset="0"/>
                <a:cs typeface="Tahoma" pitchFamily="34" charset="0"/>
              </a:rPr>
              <a:t>J’étais seul près des flots,par une nuit d’étoiles.</a:t>
            </a:r>
          </a:p>
          <a:p>
            <a:pPr eaLnBrk="1" hangingPunct="1">
              <a:lnSpc>
                <a:spcPct val="120000"/>
              </a:lnSpc>
              <a:spcBef>
                <a:spcPct val="0"/>
              </a:spcBef>
              <a:buFont typeface="Wingdings" pitchFamily="2" charset="2"/>
              <a:buNone/>
              <a:defRPr/>
            </a:pPr>
            <a:r>
              <a:rPr lang="en-US" sz="1800" smtClean="0">
                <a:latin typeface="Tahoma" pitchFamily="34" charset="0"/>
                <a:cs typeface="Tahoma" pitchFamily="34" charset="0"/>
              </a:rPr>
              <a:t>Pas un nuage aux cieux,sur les mers pas de voiles.</a:t>
            </a:r>
          </a:p>
          <a:p>
            <a:pPr eaLnBrk="1" hangingPunct="1">
              <a:lnSpc>
                <a:spcPct val="120000"/>
              </a:lnSpc>
              <a:spcBef>
                <a:spcPct val="0"/>
              </a:spcBef>
              <a:buFont typeface="Wingdings" pitchFamily="2" charset="2"/>
              <a:buNone/>
              <a:defRPr/>
            </a:pPr>
            <a:r>
              <a:rPr lang="en-US" sz="1800" smtClean="0">
                <a:latin typeface="Tahoma" pitchFamily="34" charset="0"/>
                <a:cs typeface="Tahoma" pitchFamily="34" charset="0"/>
              </a:rPr>
              <a:t>Mes yeux plongaient plus loin que le monde réel.</a:t>
            </a:r>
          </a:p>
          <a:p>
            <a:pPr eaLnBrk="1" hangingPunct="1">
              <a:lnSpc>
                <a:spcPct val="120000"/>
              </a:lnSpc>
              <a:spcBef>
                <a:spcPct val="0"/>
              </a:spcBef>
              <a:buFont typeface="Wingdings" pitchFamily="2" charset="2"/>
              <a:buNone/>
              <a:defRPr/>
            </a:pPr>
            <a:r>
              <a:rPr lang="en-US" sz="1800" smtClean="0">
                <a:latin typeface="Tahoma" pitchFamily="34" charset="0"/>
                <a:cs typeface="Tahoma" pitchFamily="34" charset="0"/>
              </a:rPr>
              <a:t>Et les bois,et les monts,et toute la nature</a:t>
            </a:r>
          </a:p>
          <a:p>
            <a:pPr eaLnBrk="1" hangingPunct="1">
              <a:lnSpc>
                <a:spcPct val="120000"/>
              </a:lnSpc>
              <a:spcBef>
                <a:spcPct val="0"/>
              </a:spcBef>
              <a:buFont typeface="Wingdings" pitchFamily="2" charset="2"/>
              <a:buNone/>
              <a:defRPr/>
            </a:pPr>
            <a:r>
              <a:rPr lang="en-US" sz="1800" smtClean="0">
                <a:latin typeface="Tahoma" pitchFamily="34" charset="0"/>
                <a:cs typeface="Tahoma" pitchFamily="34" charset="0"/>
              </a:rPr>
              <a:t>Semblaient interroger dans un confus murmure</a:t>
            </a:r>
          </a:p>
          <a:p>
            <a:pPr eaLnBrk="1" hangingPunct="1">
              <a:lnSpc>
                <a:spcPct val="120000"/>
              </a:lnSpc>
              <a:spcBef>
                <a:spcPct val="0"/>
              </a:spcBef>
              <a:buFont typeface="Wingdings" pitchFamily="2" charset="2"/>
              <a:buNone/>
              <a:defRPr/>
            </a:pPr>
            <a:r>
              <a:rPr lang="en-US" sz="1800" smtClean="0">
                <a:latin typeface="Tahoma" pitchFamily="34" charset="0"/>
                <a:cs typeface="Tahoma" pitchFamily="34" charset="0"/>
              </a:rPr>
              <a:t>Les flots des mers,les feux du ciel…</a:t>
            </a:r>
          </a:p>
          <a:p>
            <a:pPr eaLnBrk="1" hangingPunct="1">
              <a:lnSpc>
                <a:spcPct val="120000"/>
              </a:lnSpc>
              <a:spcBef>
                <a:spcPct val="0"/>
              </a:spcBef>
              <a:buFont typeface="Wingdings" pitchFamily="2" charset="2"/>
              <a:buNone/>
              <a:defRPr/>
            </a:pPr>
            <a:endParaRPr lang="en-US" sz="1800" smtClean="0">
              <a:latin typeface="Tahoma" pitchFamily="34" charset="0"/>
              <a:cs typeface="Tahoma" pitchFamily="34" charset="0"/>
            </a:endParaRPr>
          </a:p>
        </p:txBody>
      </p:sp>
      <p:sp>
        <p:nvSpPr>
          <p:cNvPr id="914442" name="Rectangle 10"/>
          <p:cNvSpPr>
            <a:spLocks noChangeArrowheads="1"/>
          </p:cNvSpPr>
          <p:nvPr/>
        </p:nvSpPr>
        <p:spPr bwMode="auto">
          <a:xfrm>
            <a:off x="474663" y="4818063"/>
            <a:ext cx="3925887" cy="1201737"/>
          </a:xfrm>
          <a:prstGeom prst="rect">
            <a:avLst/>
          </a:prstGeom>
          <a:noFill/>
          <a:ln w="9525">
            <a:noFill/>
            <a:miter lim="800000"/>
            <a:headEnd/>
            <a:tailEnd/>
          </a:ln>
          <a:effectLst/>
        </p:spPr>
        <p:txBody>
          <a:bodyPr/>
          <a:lstStyle/>
          <a:p>
            <a:pPr marL="342900" indent="-342900">
              <a:lnSpc>
                <a:spcPct val="120000"/>
              </a:lnSpc>
              <a:buClr>
                <a:schemeClr val="hlink"/>
              </a:buClr>
              <a:buSzPct val="60000"/>
              <a:buFont typeface="Wingdings" pitchFamily="2" charset="2"/>
              <a:buNone/>
              <a:defRPr/>
            </a:pPr>
            <a:r>
              <a:rPr lang="ru-RU">
                <a:effectLst>
                  <a:outerShdw blurRad="38100" dist="38100" dir="2700000" algn="tl">
                    <a:srgbClr val="000000"/>
                  </a:outerShdw>
                </a:effectLst>
              </a:rPr>
              <a:t>     Гимн романтизму. Рисунок Виктора Гюго к сборнику стихов « Восточные мотивы».</a:t>
            </a:r>
            <a:r>
              <a:rPr lang="ru-RU">
                <a:effectLst>
                  <a:outerShdw blurRad="38100" dist="38100" dir="2700000" algn="tl">
                    <a:srgbClr val="000000"/>
                  </a:outerShdw>
                </a:effectLst>
                <a:latin typeface="Times New Roman" pitchFamily="18" charset="0"/>
              </a:rPr>
              <a:t>                       </a:t>
            </a:r>
          </a:p>
        </p:txBody>
      </p:sp>
      <p:pic>
        <p:nvPicPr>
          <p:cNvPr id="26634" name="Picture 11" descr="img008"/>
          <p:cNvPicPr>
            <a:picLocks noChangeAspect="1" noChangeArrowheads="1"/>
          </p:cNvPicPr>
          <p:nvPr/>
        </p:nvPicPr>
        <p:blipFill>
          <a:blip r:embed="rId2"/>
          <a:srcRect/>
          <a:stretch>
            <a:fillRect/>
          </a:stretch>
        </p:blipFill>
        <p:spPr bwMode="auto">
          <a:xfrm>
            <a:off x="512763" y="827088"/>
            <a:ext cx="2584450" cy="3940175"/>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4434"/>
                                        </p:tgtEl>
                                        <p:attrNameLst>
                                          <p:attrName>style.visibility</p:attrName>
                                        </p:attrNameLst>
                                      </p:cBhvr>
                                      <p:to>
                                        <p:strVal val="visible"/>
                                      </p:to>
                                    </p:set>
                                    <p:anim calcmode="lin" valueType="num">
                                      <p:cBhvr additive="base">
                                        <p:cTn id="7" dur="500" fill="hold"/>
                                        <p:tgtEl>
                                          <p:spTgt spid="914434"/>
                                        </p:tgtEl>
                                        <p:attrNameLst>
                                          <p:attrName>ppt_x</p:attrName>
                                        </p:attrNameLst>
                                      </p:cBhvr>
                                      <p:tavLst>
                                        <p:tav tm="0">
                                          <p:val>
                                            <p:strVal val="0-#ppt_w/2"/>
                                          </p:val>
                                        </p:tav>
                                        <p:tav tm="100000">
                                          <p:val>
                                            <p:strVal val="#ppt_x"/>
                                          </p:val>
                                        </p:tav>
                                      </p:tavLst>
                                    </p:anim>
                                    <p:anim calcmode="lin" valueType="num">
                                      <p:cBhvr additive="base">
                                        <p:cTn id="8" dur="500" fill="hold"/>
                                        <p:tgtEl>
                                          <p:spTgt spid="9144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5"/>
          <p:cNvSpPr>
            <a:spLocks noGrp="1"/>
          </p:cNvSpPr>
          <p:nvPr>
            <p:ph type="sldNum" sz="quarter" idx="11"/>
          </p:nvPr>
        </p:nvSpPr>
        <p:spPr/>
        <p:txBody>
          <a:bodyPr/>
          <a:lstStyle/>
          <a:p>
            <a:pPr>
              <a:defRPr/>
            </a:pPr>
            <a:fld id="{B5CCDA02-AFED-4488-947C-D77733F61A0A}" type="slidenum">
              <a:rPr lang="ru-RU"/>
              <a:pPr>
                <a:defRPr/>
              </a:pPr>
              <a:t>6</a:t>
            </a:fld>
            <a:endParaRPr lang="ru-RU"/>
          </a:p>
        </p:txBody>
      </p:sp>
      <p:sp>
        <p:nvSpPr>
          <p:cNvPr id="935938"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27652"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27653" name="Text Box 4"/>
          <p:cNvSpPr txBox="1">
            <a:spLocks noChangeArrowheads="1"/>
          </p:cNvSpPr>
          <p:nvPr/>
        </p:nvSpPr>
        <p:spPr bwMode="auto">
          <a:xfrm>
            <a:off x="733425" y="103981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27654" name="Text Box 5"/>
          <p:cNvSpPr txBox="1">
            <a:spLocks noChangeArrowheads="1"/>
          </p:cNvSpPr>
          <p:nvPr/>
        </p:nvSpPr>
        <p:spPr bwMode="auto">
          <a:xfrm>
            <a:off x="2425700" y="36179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27655" name="Rectangle 6"/>
          <p:cNvSpPr>
            <a:spLocks noGrp="1" noChangeArrowheads="1"/>
          </p:cNvSpPr>
          <p:nvPr>
            <p:ph type="title"/>
          </p:nvPr>
        </p:nvSpPr>
        <p:spPr>
          <a:xfrm>
            <a:off x="457200" y="261938"/>
            <a:ext cx="8229600" cy="249237"/>
          </a:xfrm>
          <a:noFill/>
        </p:spPr>
        <p:txBody>
          <a:bodyPr anchorCtr="0"/>
          <a:lstStyle/>
          <a:p>
            <a:pPr algn="l" eaLnBrk="1" hangingPunct="1"/>
            <a:r>
              <a:rPr lang="en-US" sz="2400" b="1" smtClean="0">
                <a:solidFill>
                  <a:schemeClr val="tx1"/>
                </a:solidFill>
                <a:effectLst/>
              </a:rPr>
              <a:t>Victor Hugo</a:t>
            </a:r>
          </a:p>
        </p:txBody>
      </p:sp>
      <p:sp>
        <p:nvSpPr>
          <p:cNvPr id="935943" name="Rectangle 7"/>
          <p:cNvSpPr>
            <a:spLocks noGrp="1" noChangeArrowheads="1"/>
          </p:cNvSpPr>
          <p:nvPr>
            <p:ph type="body" sz="half" idx="2"/>
          </p:nvPr>
        </p:nvSpPr>
        <p:spPr>
          <a:xfrm>
            <a:off x="582613" y="3902075"/>
            <a:ext cx="8343900" cy="1638300"/>
          </a:xfrm>
        </p:spPr>
        <p:txBody>
          <a:bodyPr/>
          <a:lstStyle/>
          <a:p>
            <a:pPr eaLnBrk="1" hangingPunct="1">
              <a:lnSpc>
                <a:spcPct val="120000"/>
              </a:lnSpc>
              <a:spcBef>
                <a:spcPct val="0"/>
              </a:spcBef>
              <a:buFont typeface="Wingdings" pitchFamily="2" charset="2"/>
              <a:buNone/>
              <a:defRPr/>
            </a:pPr>
            <a:r>
              <a:rPr lang="ru-RU" sz="1400" smtClean="0">
                <a:cs typeface="Tahoma" pitchFamily="34" charset="0"/>
              </a:rPr>
              <a:t>      </a:t>
            </a:r>
            <a:r>
              <a:rPr lang="en-US" sz="1600" smtClean="0">
                <a:cs typeface="Tahoma" pitchFamily="34" charset="0"/>
              </a:rPr>
              <a:t>A 29 ans Victor Hugo publie </a:t>
            </a:r>
            <a:r>
              <a:rPr lang="ru-RU" sz="1600" smtClean="0">
                <a:cs typeface="Tahoma" pitchFamily="34" charset="0"/>
              </a:rPr>
              <a:t>«</a:t>
            </a:r>
            <a:r>
              <a:rPr lang="en-US" sz="1600" smtClean="0">
                <a:cs typeface="Tahoma" pitchFamily="34" charset="0"/>
              </a:rPr>
              <a:t>Notre Dame de Paris</a:t>
            </a:r>
            <a:r>
              <a:rPr lang="ru-RU" sz="1600" smtClean="0">
                <a:cs typeface="Tahoma" pitchFamily="34" charset="0"/>
              </a:rPr>
              <a:t>»</a:t>
            </a:r>
            <a:r>
              <a:rPr lang="en-US" sz="1600" smtClean="0">
                <a:cs typeface="Tahoma" pitchFamily="34" charset="0"/>
              </a:rPr>
              <a:t>, son premier roman épique et puissant dont l` action se situe au XV-ème siècle autour de la Cathédrale de Notre- Dame. Dans ce roman Hugo poursuit son principe fondamental</a:t>
            </a:r>
            <a:r>
              <a:rPr lang="ru-RU" sz="1600" smtClean="0">
                <a:cs typeface="Tahoma" pitchFamily="34" charset="0"/>
              </a:rPr>
              <a:t>: </a:t>
            </a:r>
            <a:r>
              <a:rPr lang="en-US" sz="1600" smtClean="0">
                <a:cs typeface="Tahoma" pitchFamily="34" charset="0"/>
              </a:rPr>
              <a:t>le Mal existe toujours à côté du Bien, l`ombre à côté de la lumière.</a:t>
            </a:r>
          </a:p>
        </p:txBody>
      </p:sp>
      <p:sp>
        <p:nvSpPr>
          <p:cNvPr id="935944" name="Rectangle 8"/>
          <p:cNvSpPr>
            <a:spLocks noChangeArrowheads="1"/>
          </p:cNvSpPr>
          <p:nvPr/>
        </p:nvSpPr>
        <p:spPr bwMode="auto">
          <a:xfrm>
            <a:off x="4852988" y="1317625"/>
            <a:ext cx="3925887" cy="1889125"/>
          </a:xfrm>
          <a:prstGeom prst="rect">
            <a:avLst/>
          </a:prstGeom>
          <a:noFill/>
          <a:ln w="9525">
            <a:noFill/>
            <a:miter lim="800000"/>
            <a:headEnd/>
            <a:tailEnd/>
          </a:ln>
          <a:effectLst/>
        </p:spPr>
        <p:txBody>
          <a:bodyPr/>
          <a:lstStyle/>
          <a:p>
            <a:pPr marL="342900" indent="-342900">
              <a:lnSpc>
                <a:spcPct val="120000"/>
              </a:lnSpc>
              <a:buClr>
                <a:schemeClr val="hlink"/>
              </a:buClr>
              <a:buSzPct val="80000"/>
              <a:buFont typeface="Wingdings" pitchFamily="2" charset="2"/>
              <a:buNone/>
              <a:defRPr/>
            </a:pPr>
            <a:r>
              <a:rPr lang="ru-RU">
                <a:effectLst>
                  <a:outerShdw blurRad="38100" dist="38100" dir="2700000" algn="tl">
                    <a:srgbClr val="000000"/>
                  </a:outerShdw>
                </a:effectLst>
              </a:rPr>
              <a:t>    «Собор Парижской Богоматери» создан Гюго в 1831 году. Действие романа происходит  на фоне собора в конце </a:t>
            </a:r>
            <a:r>
              <a:rPr lang="en-US">
                <a:effectLst>
                  <a:outerShdw blurRad="38100" dist="38100" dir="2700000" algn="tl">
                    <a:srgbClr val="000000"/>
                  </a:outerShdw>
                </a:effectLst>
              </a:rPr>
              <a:t>XV</a:t>
            </a:r>
            <a:r>
              <a:rPr lang="ru-RU">
                <a:effectLst>
                  <a:outerShdw blurRad="38100" dist="38100" dir="2700000" algn="tl">
                    <a:srgbClr val="000000"/>
                  </a:outerShdw>
                </a:effectLst>
              </a:rPr>
              <a:t> века.                       </a:t>
            </a:r>
          </a:p>
        </p:txBody>
      </p:sp>
      <p:pic>
        <p:nvPicPr>
          <p:cNvPr id="27658" name="Picture 10" descr="Копия img015"/>
          <p:cNvPicPr>
            <a:picLocks noChangeAspect="1" noChangeArrowheads="1"/>
          </p:cNvPicPr>
          <p:nvPr/>
        </p:nvPicPr>
        <p:blipFill>
          <a:blip r:embed="rId2"/>
          <a:srcRect/>
          <a:stretch>
            <a:fillRect/>
          </a:stretch>
        </p:blipFill>
        <p:spPr bwMode="auto">
          <a:xfrm>
            <a:off x="692150" y="977900"/>
            <a:ext cx="3865563" cy="2566988"/>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35938"/>
                                        </p:tgtEl>
                                        <p:attrNameLst>
                                          <p:attrName>style.visibility</p:attrName>
                                        </p:attrNameLst>
                                      </p:cBhvr>
                                      <p:to>
                                        <p:strVal val="visible"/>
                                      </p:to>
                                    </p:set>
                                    <p:anim calcmode="lin" valueType="num">
                                      <p:cBhvr additive="base">
                                        <p:cTn id="7" dur="500" fill="hold"/>
                                        <p:tgtEl>
                                          <p:spTgt spid="935938"/>
                                        </p:tgtEl>
                                        <p:attrNameLst>
                                          <p:attrName>ppt_x</p:attrName>
                                        </p:attrNameLst>
                                      </p:cBhvr>
                                      <p:tavLst>
                                        <p:tav tm="0">
                                          <p:val>
                                            <p:strVal val="0-#ppt_w/2"/>
                                          </p:val>
                                        </p:tav>
                                        <p:tav tm="100000">
                                          <p:val>
                                            <p:strVal val="#ppt_x"/>
                                          </p:val>
                                        </p:tav>
                                      </p:tavLst>
                                    </p:anim>
                                    <p:anim calcmode="lin" valueType="num">
                                      <p:cBhvr additive="base">
                                        <p:cTn id="8" dur="500" fill="hold"/>
                                        <p:tgtEl>
                                          <p:spTgt spid="935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1"/>
          </p:nvPr>
        </p:nvSpPr>
        <p:spPr/>
        <p:txBody>
          <a:bodyPr/>
          <a:lstStyle/>
          <a:p>
            <a:pPr>
              <a:defRPr/>
            </a:pPr>
            <a:fld id="{61BE468D-29C1-4D64-8515-553AB23DBB06}" type="slidenum">
              <a:rPr lang="ru-RU"/>
              <a:pPr>
                <a:defRPr/>
              </a:pPr>
              <a:t>7</a:t>
            </a:fld>
            <a:endParaRPr lang="ru-RU"/>
          </a:p>
        </p:txBody>
      </p:sp>
      <p:sp>
        <p:nvSpPr>
          <p:cNvPr id="916482"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28676"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28677" name="Text Box 5"/>
          <p:cNvSpPr txBox="1">
            <a:spLocks noChangeArrowheads="1"/>
          </p:cNvSpPr>
          <p:nvPr/>
        </p:nvSpPr>
        <p:spPr bwMode="auto">
          <a:xfrm>
            <a:off x="792163" y="11033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28678" name="Rectangle 6"/>
          <p:cNvSpPr>
            <a:spLocks noGrp="1" noChangeArrowheads="1"/>
          </p:cNvSpPr>
          <p:nvPr>
            <p:ph type="title"/>
          </p:nvPr>
        </p:nvSpPr>
        <p:spPr>
          <a:xfrm>
            <a:off x="457200" y="261938"/>
            <a:ext cx="8229600" cy="249237"/>
          </a:xfrm>
          <a:noFill/>
        </p:spPr>
        <p:txBody>
          <a:bodyPr anchorCtr="0"/>
          <a:lstStyle/>
          <a:p>
            <a:pPr algn="l" eaLnBrk="1" hangingPunct="1"/>
            <a:r>
              <a:rPr lang="en-US" sz="2400" b="1" smtClean="0">
                <a:solidFill>
                  <a:schemeClr val="tx1"/>
                </a:solidFill>
                <a:effectLst/>
              </a:rPr>
              <a:t>Victor</a:t>
            </a:r>
            <a:r>
              <a:rPr lang="en-US" sz="2100" b="1" smtClean="0">
                <a:solidFill>
                  <a:schemeClr val="tx1"/>
                </a:solidFill>
                <a:effectLst/>
              </a:rPr>
              <a:t> </a:t>
            </a:r>
            <a:r>
              <a:rPr lang="en-US" sz="2400" b="1" smtClean="0">
                <a:solidFill>
                  <a:schemeClr val="tx1"/>
                </a:solidFill>
                <a:effectLst/>
              </a:rPr>
              <a:t>Hugo</a:t>
            </a:r>
          </a:p>
        </p:txBody>
      </p:sp>
      <p:sp>
        <p:nvSpPr>
          <p:cNvPr id="916488" name="Rectangle 8"/>
          <p:cNvSpPr>
            <a:spLocks noGrp="1" noChangeArrowheads="1"/>
          </p:cNvSpPr>
          <p:nvPr>
            <p:ph type="body" sz="half" idx="2"/>
          </p:nvPr>
        </p:nvSpPr>
        <p:spPr>
          <a:xfrm>
            <a:off x="715963" y="4967288"/>
            <a:ext cx="8062912" cy="1281112"/>
          </a:xfrm>
        </p:spPr>
        <p:txBody>
          <a:bodyPr/>
          <a:lstStyle/>
          <a:p>
            <a:pPr eaLnBrk="1" hangingPunct="1">
              <a:lnSpc>
                <a:spcPct val="120000"/>
              </a:lnSpc>
              <a:spcBef>
                <a:spcPct val="0"/>
              </a:spcBef>
              <a:buFont typeface="Wingdings" pitchFamily="2" charset="2"/>
              <a:buNone/>
              <a:defRPr/>
            </a:pPr>
            <a:r>
              <a:rPr lang="ru-RU" sz="1800" smtClean="0">
                <a:cs typeface="Tahoma" pitchFamily="34" charset="0"/>
              </a:rPr>
              <a:t>     </a:t>
            </a:r>
            <a:r>
              <a:rPr lang="en-US" sz="1800" smtClean="0">
                <a:cs typeface="Tahoma" pitchFamily="34" charset="0"/>
              </a:rPr>
              <a:t>Quasimodo-”presque homme”-pauvre monstre sourd s’allume d’un amour fanatique à Esméralda,une jeune bohémienne, parce qu’elle lui a donné à boire sur le pilori. Le beau existe toujours à côté du laid…</a:t>
            </a:r>
          </a:p>
        </p:txBody>
      </p:sp>
      <p:pic>
        <p:nvPicPr>
          <p:cNvPr id="28680" name="Picture 11" descr="4"/>
          <p:cNvPicPr>
            <a:picLocks noChangeAspect="1" noChangeArrowheads="1"/>
          </p:cNvPicPr>
          <p:nvPr/>
        </p:nvPicPr>
        <p:blipFill>
          <a:blip r:embed="rId2"/>
          <a:srcRect/>
          <a:stretch>
            <a:fillRect/>
          </a:stretch>
        </p:blipFill>
        <p:spPr bwMode="auto">
          <a:xfrm>
            <a:off x="1268413" y="676275"/>
            <a:ext cx="2687637" cy="3811588"/>
          </a:xfrm>
          <a:prstGeom prst="rect">
            <a:avLst/>
          </a:prstGeom>
          <a:noFill/>
          <a:ln w="9525">
            <a:noFill/>
            <a:miter lim="800000"/>
            <a:headEnd/>
            <a:tailEnd/>
          </a:ln>
        </p:spPr>
      </p:pic>
      <p:pic>
        <p:nvPicPr>
          <p:cNvPr id="28681" name="Picture 12" descr="Victor_Hugo-Hunchback"/>
          <p:cNvPicPr>
            <a:picLocks noChangeAspect="1" noChangeArrowheads="1"/>
          </p:cNvPicPr>
          <p:nvPr/>
        </p:nvPicPr>
        <p:blipFill>
          <a:blip r:embed="rId3"/>
          <a:srcRect/>
          <a:stretch>
            <a:fillRect/>
          </a:stretch>
        </p:blipFill>
        <p:spPr bwMode="auto">
          <a:xfrm>
            <a:off x="4532313" y="690563"/>
            <a:ext cx="3178175" cy="3717925"/>
          </a:xfrm>
          <a:prstGeom prst="rect">
            <a:avLst/>
          </a:prstGeom>
          <a:noFill/>
          <a:ln w="9525">
            <a:noFill/>
            <a:miter lim="800000"/>
            <a:headEnd/>
            <a:tailEnd/>
          </a:ln>
        </p:spPr>
      </p:pic>
      <p:sp>
        <p:nvSpPr>
          <p:cNvPr id="916495" name="Rectangle 15"/>
          <p:cNvSpPr>
            <a:spLocks noChangeArrowheads="1"/>
          </p:cNvSpPr>
          <p:nvPr/>
        </p:nvSpPr>
        <p:spPr bwMode="auto">
          <a:xfrm>
            <a:off x="944563" y="4486275"/>
            <a:ext cx="3216275" cy="434975"/>
          </a:xfrm>
          <a:prstGeom prst="rect">
            <a:avLst/>
          </a:prstGeom>
          <a:noFill/>
          <a:ln w="9525">
            <a:noFill/>
            <a:miter lim="800000"/>
            <a:headEnd/>
            <a:tailEnd/>
          </a:ln>
          <a:effectLst/>
        </p:spPr>
        <p:txBody>
          <a:bodyPr/>
          <a:lstStyle/>
          <a:p>
            <a:pPr marL="342900" indent="-342900" algn="ctr">
              <a:lnSpc>
                <a:spcPct val="120000"/>
              </a:lnSpc>
              <a:buClr>
                <a:schemeClr val="hlink"/>
              </a:buClr>
              <a:buSzPct val="80000"/>
              <a:buFont typeface="Wingdings" pitchFamily="2" charset="2"/>
              <a:buNone/>
              <a:defRPr/>
            </a:pPr>
            <a:r>
              <a:rPr lang="ru-RU">
                <a:effectLst>
                  <a:outerShdw blurRad="38100" dist="38100" dir="2700000" algn="tl">
                    <a:srgbClr val="000000"/>
                  </a:outerShdw>
                </a:effectLst>
                <a:cs typeface="Tahoma" pitchFamily="34" charset="0"/>
              </a:rPr>
              <a:t>Эсмеральда</a:t>
            </a:r>
            <a:endParaRPr lang="en-US">
              <a:effectLst>
                <a:outerShdw blurRad="38100" dist="38100" dir="2700000" algn="tl">
                  <a:srgbClr val="000000"/>
                </a:outerShdw>
              </a:effectLst>
              <a:cs typeface="Tahoma" pitchFamily="34" charset="0"/>
            </a:endParaRPr>
          </a:p>
        </p:txBody>
      </p:sp>
      <p:sp>
        <p:nvSpPr>
          <p:cNvPr id="916496" name="Rectangle 16"/>
          <p:cNvSpPr>
            <a:spLocks noChangeArrowheads="1"/>
          </p:cNvSpPr>
          <p:nvPr/>
        </p:nvSpPr>
        <p:spPr bwMode="auto">
          <a:xfrm>
            <a:off x="4532313" y="4598988"/>
            <a:ext cx="3216275" cy="434975"/>
          </a:xfrm>
          <a:prstGeom prst="rect">
            <a:avLst/>
          </a:prstGeom>
          <a:noFill/>
          <a:ln w="9525">
            <a:noFill/>
            <a:miter lim="800000"/>
            <a:headEnd/>
            <a:tailEnd/>
          </a:ln>
          <a:effectLst/>
        </p:spPr>
        <p:txBody>
          <a:bodyPr/>
          <a:lstStyle/>
          <a:p>
            <a:pPr marL="342900" indent="-342900" algn="ctr">
              <a:lnSpc>
                <a:spcPct val="120000"/>
              </a:lnSpc>
              <a:buClr>
                <a:schemeClr val="hlink"/>
              </a:buClr>
              <a:buSzPct val="80000"/>
              <a:buFont typeface="Wingdings" pitchFamily="2" charset="2"/>
              <a:buNone/>
              <a:defRPr/>
            </a:pPr>
            <a:r>
              <a:rPr lang="ru-RU">
                <a:effectLst>
                  <a:outerShdw blurRad="38100" dist="38100" dir="2700000" algn="tl">
                    <a:srgbClr val="000000"/>
                  </a:outerShdw>
                </a:effectLst>
                <a:cs typeface="Tahoma" pitchFamily="34" charset="0"/>
              </a:rPr>
              <a:t>Квазимодо</a:t>
            </a:r>
            <a:endParaRPr lang="en-US">
              <a:effectLst>
                <a:outerShdw blurRad="38100" dist="38100" dir="2700000" algn="tl">
                  <a:srgbClr val="000000"/>
                </a:outerShdw>
              </a:effectLst>
              <a:cs typeface="Tahoma"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6482"/>
                                        </p:tgtEl>
                                        <p:attrNameLst>
                                          <p:attrName>style.visibility</p:attrName>
                                        </p:attrNameLst>
                                      </p:cBhvr>
                                      <p:to>
                                        <p:strVal val="visible"/>
                                      </p:to>
                                    </p:set>
                                    <p:anim calcmode="lin" valueType="num">
                                      <p:cBhvr additive="base">
                                        <p:cTn id="7" dur="500" fill="hold"/>
                                        <p:tgtEl>
                                          <p:spTgt spid="916482"/>
                                        </p:tgtEl>
                                        <p:attrNameLst>
                                          <p:attrName>ppt_x</p:attrName>
                                        </p:attrNameLst>
                                      </p:cBhvr>
                                      <p:tavLst>
                                        <p:tav tm="0">
                                          <p:val>
                                            <p:strVal val="0-#ppt_w/2"/>
                                          </p:val>
                                        </p:tav>
                                        <p:tav tm="100000">
                                          <p:val>
                                            <p:strVal val="#ppt_x"/>
                                          </p:val>
                                        </p:tav>
                                      </p:tavLst>
                                    </p:anim>
                                    <p:anim calcmode="lin" valueType="num">
                                      <p:cBhvr additive="base">
                                        <p:cTn id="8" dur="500" fill="hold"/>
                                        <p:tgtEl>
                                          <p:spTgt spid="916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6"/>
          <p:cNvSpPr>
            <a:spLocks noGrp="1"/>
          </p:cNvSpPr>
          <p:nvPr>
            <p:ph type="sldNum" sz="quarter" idx="12"/>
          </p:nvPr>
        </p:nvSpPr>
        <p:spPr>
          <a:noFill/>
        </p:spPr>
        <p:txBody>
          <a:bodyPr/>
          <a:lstStyle/>
          <a:p>
            <a:fld id="{EC94B181-A31A-4BA2-B173-ABE7D48779ED}" type="slidenum">
              <a:rPr lang="ru-RU" smtClean="0"/>
              <a:pPr/>
              <a:t>8</a:t>
            </a:fld>
            <a:endParaRPr lang="ru-RU" smtClean="0"/>
          </a:p>
        </p:txBody>
      </p:sp>
      <p:sp>
        <p:nvSpPr>
          <p:cNvPr id="934914"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29700"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29701" name="Text Box 4"/>
          <p:cNvSpPr txBox="1">
            <a:spLocks noChangeArrowheads="1"/>
          </p:cNvSpPr>
          <p:nvPr/>
        </p:nvSpPr>
        <p:spPr bwMode="auto">
          <a:xfrm>
            <a:off x="1166813" y="2227263"/>
            <a:ext cx="7724775" cy="752475"/>
          </a:xfrm>
          <a:prstGeom prst="rect">
            <a:avLst/>
          </a:prstGeom>
          <a:noFill/>
          <a:ln w="9525">
            <a:noFill/>
            <a:miter lim="800000"/>
            <a:headEnd/>
            <a:tailEnd/>
          </a:ln>
        </p:spPr>
        <p:txBody>
          <a:bodyPr>
            <a:spAutoFit/>
          </a:bodyPr>
          <a:lstStyle/>
          <a:p>
            <a:pPr>
              <a:lnSpc>
                <a:spcPct val="120000"/>
              </a:lnSpc>
            </a:pPr>
            <a:endParaRPr lang="ru-RU">
              <a:latin typeface="Times New Roman" pitchFamily="18" charset="0"/>
            </a:endParaRPr>
          </a:p>
          <a:p>
            <a:pPr>
              <a:lnSpc>
                <a:spcPct val="120000"/>
              </a:lnSpc>
              <a:buFontTx/>
              <a:buChar char="•"/>
            </a:pPr>
            <a:endParaRPr lang="ru-RU">
              <a:latin typeface="Times New Roman" pitchFamily="18" charset="0"/>
            </a:endParaRPr>
          </a:p>
        </p:txBody>
      </p:sp>
      <p:sp>
        <p:nvSpPr>
          <p:cNvPr id="29702" name="Text Box 5"/>
          <p:cNvSpPr txBox="1">
            <a:spLocks noChangeArrowheads="1"/>
          </p:cNvSpPr>
          <p:nvPr/>
        </p:nvSpPr>
        <p:spPr bwMode="auto">
          <a:xfrm>
            <a:off x="1100138" y="1822450"/>
            <a:ext cx="3533775" cy="7016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1848 </a:t>
            </a:r>
            <a:r>
              <a:rPr lang="ru-RU" sz="2000">
                <a:latin typeface="Times New Roman" pitchFamily="18" charset="0"/>
              </a:rPr>
              <a:t>год-революция! …Поражение. Изгнание.</a:t>
            </a:r>
          </a:p>
        </p:txBody>
      </p:sp>
      <p:sp>
        <p:nvSpPr>
          <p:cNvPr id="29703" name="Rectangle 6"/>
          <p:cNvSpPr>
            <a:spLocks noGrp="1" noChangeArrowheads="1"/>
          </p:cNvSpPr>
          <p:nvPr>
            <p:ph type="title"/>
          </p:nvPr>
        </p:nvSpPr>
        <p:spPr>
          <a:xfrm>
            <a:off x="301625" y="215900"/>
            <a:ext cx="8540750" cy="247650"/>
          </a:xfrm>
          <a:noFill/>
        </p:spPr>
        <p:txBody>
          <a:bodyPr/>
          <a:lstStyle/>
          <a:p>
            <a:pPr algn="l" eaLnBrk="1" hangingPunct="1"/>
            <a:r>
              <a:rPr lang="en-US" sz="2400" b="1" smtClean="0">
                <a:solidFill>
                  <a:schemeClr val="tx1"/>
                </a:solidFill>
                <a:effectLst/>
              </a:rPr>
              <a:t>Victor Hugo</a:t>
            </a:r>
          </a:p>
        </p:txBody>
      </p:sp>
      <p:sp>
        <p:nvSpPr>
          <p:cNvPr id="934920" name="Rectangle 8"/>
          <p:cNvSpPr>
            <a:spLocks noGrp="1" noRot="1" noChangeArrowheads="1"/>
          </p:cNvSpPr>
          <p:nvPr>
            <p:ph type="body" sz="half" idx="2"/>
          </p:nvPr>
        </p:nvSpPr>
        <p:spPr>
          <a:xfrm>
            <a:off x="760413" y="4430713"/>
            <a:ext cx="8062912" cy="1692275"/>
          </a:xfrm>
        </p:spPr>
        <p:txBody>
          <a:bodyPr/>
          <a:lstStyle/>
          <a:p>
            <a:pPr eaLnBrk="1" hangingPunct="1">
              <a:lnSpc>
                <a:spcPct val="120000"/>
              </a:lnSpc>
              <a:spcBef>
                <a:spcPct val="0"/>
              </a:spcBef>
              <a:buFont typeface="Arial" charset="0"/>
              <a:buNone/>
              <a:defRPr/>
            </a:pPr>
            <a:r>
              <a:rPr lang="ru-RU" sz="1800" smtClean="0">
                <a:cs typeface="Tahoma" pitchFamily="34" charset="0"/>
              </a:rPr>
              <a:t>     </a:t>
            </a:r>
            <a:r>
              <a:rPr lang="en-US" sz="1800" smtClean="0">
                <a:cs typeface="Tahoma" pitchFamily="34" charset="0"/>
              </a:rPr>
              <a:t>Hugo acclame la Révolution de 1848 qui a mis fin à la Monarchie deJuillet. Il prend partie pour la République. La République écrasée en 1851, Hugo quitte la France. “Quand la Liberté rentrera,je rentrerai”.</a:t>
            </a:r>
            <a:r>
              <a:rPr lang="ru-RU" sz="1800" smtClean="0">
                <a:cs typeface="Tahoma" pitchFamily="34" charset="0"/>
              </a:rPr>
              <a:t> </a:t>
            </a:r>
            <a:r>
              <a:rPr lang="en-US" sz="1800" smtClean="0">
                <a:cs typeface="Tahoma" pitchFamily="34" charset="0"/>
              </a:rPr>
              <a:t>L’attente devrait durer presque 20 ans.</a:t>
            </a:r>
          </a:p>
        </p:txBody>
      </p:sp>
      <p:pic>
        <p:nvPicPr>
          <p:cNvPr id="29705" name="Picture 10" descr="iCA5EM53E"/>
          <p:cNvPicPr>
            <a:picLocks noChangeAspect="1" noChangeArrowheads="1"/>
          </p:cNvPicPr>
          <p:nvPr/>
        </p:nvPicPr>
        <p:blipFill>
          <a:blip r:embed="rId2"/>
          <a:srcRect/>
          <a:stretch>
            <a:fillRect/>
          </a:stretch>
        </p:blipFill>
        <p:spPr bwMode="auto">
          <a:xfrm>
            <a:off x="4894263" y="1108075"/>
            <a:ext cx="2360612" cy="3148013"/>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34914"/>
                                        </p:tgtEl>
                                        <p:attrNameLst>
                                          <p:attrName>style.visibility</p:attrName>
                                        </p:attrNameLst>
                                      </p:cBhvr>
                                      <p:to>
                                        <p:strVal val="visible"/>
                                      </p:to>
                                    </p:set>
                                    <p:anim calcmode="lin" valueType="num">
                                      <p:cBhvr additive="base">
                                        <p:cTn id="7" dur="500" fill="hold"/>
                                        <p:tgtEl>
                                          <p:spTgt spid="934914"/>
                                        </p:tgtEl>
                                        <p:attrNameLst>
                                          <p:attrName>ppt_x</p:attrName>
                                        </p:attrNameLst>
                                      </p:cBhvr>
                                      <p:tavLst>
                                        <p:tav tm="0">
                                          <p:val>
                                            <p:strVal val="0-#ppt_w/2"/>
                                          </p:val>
                                        </p:tav>
                                        <p:tav tm="100000">
                                          <p:val>
                                            <p:strVal val="#ppt_x"/>
                                          </p:val>
                                        </p:tav>
                                      </p:tavLst>
                                    </p:anim>
                                    <p:anim calcmode="lin" valueType="num">
                                      <p:cBhvr additive="base">
                                        <p:cTn id="8" dur="500" fill="hold"/>
                                        <p:tgtEl>
                                          <p:spTgt spid="934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6"/>
          <p:cNvSpPr>
            <a:spLocks noGrp="1"/>
          </p:cNvSpPr>
          <p:nvPr>
            <p:ph type="sldNum" sz="quarter" idx="12"/>
          </p:nvPr>
        </p:nvSpPr>
        <p:spPr/>
        <p:txBody>
          <a:bodyPr/>
          <a:lstStyle/>
          <a:p>
            <a:pPr>
              <a:defRPr/>
            </a:pPr>
            <a:fld id="{A05BEC18-7EC2-4644-B9EA-6BD70FBC4531}" type="slidenum">
              <a:rPr lang="ru-RU"/>
              <a:pPr>
                <a:defRPr/>
              </a:pPr>
              <a:t>9</a:t>
            </a:fld>
            <a:endParaRPr lang="ru-RU"/>
          </a:p>
        </p:txBody>
      </p:sp>
      <p:sp>
        <p:nvSpPr>
          <p:cNvPr id="918530" name="Rectangle 2"/>
          <p:cNvSpPr>
            <a:spLocks noChangeArrowheads="1"/>
          </p:cNvSpPr>
          <p:nvPr/>
        </p:nvSpPr>
        <p:spPr bwMode="auto">
          <a:xfrm>
            <a:off x="0" y="0"/>
            <a:ext cx="228600" cy="6480175"/>
          </a:xfrm>
          <a:prstGeom prst="rect">
            <a:avLst/>
          </a:prstGeom>
          <a:gradFill rotWithShape="0">
            <a:gsLst>
              <a:gs pos="0">
                <a:schemeClr val="bg1"/>
              </a:gs>
              <a:gs pos="100000">
                <a:srgbClr val="FF0000"/>
              </a:gs>
            </a:gsLst>
            <a:lin ang="5400000" scaled="1"/>
          </a:gradFill>
          <a:ln w="9525">
            <a:noFill/>
            <a:miter lim="800000"/>
            <a:headEnd/>
            <a:tailEnd/>
          </a:ln>
        </p:spPr>
        <p:txBody>
          <a:bodyPr wrap="none" anchor="ctr"/>
          <a:lstStyle/>
          <a:p>
            <a:endParaRPr lang="ru-RU"/>
          </a:p>
        </p:txBody>
      </p:sp>
      <p:sp>
        <p:nvSpPr>
          <p:cNvPr id="30724" name="Line 3"/>
          <p:cNvSpPr>
            <a:spLocks noChangeShapeType="1"/>
          </p:cNvSpPr>
          <p:nvPr/>
        </p:nvSpPr>
        <p:spPr bwMode="auto">
          <a:xfrm>
            <a:off x="457200" y="576263"/>
            <a:ext cx="7348538" cy="0"/>
          </a:xfrm>
          <a:prstGeom prst="line">
            <a:avLst/>
          </a:prstGeom>
          <a:noFill/>
          <a:ln w="25400">
            <a:solidFill>
              <a:srgbClr val="FF0000"/>
            </a:solidFill>
            <a:round/>
            <a:headEnd/>
            <a:tailEnd/>
          </a:ln>
        </p:spPr>
        <p:txBody>
          <a:bodyPr/>
          <a:lstStyle/>
          <a:p>
            <a:endParaRPr lang="ru-RU"/>
          </a:p>
        </p:txBody>
      </p:sp>
      <p:sp>
        <p:nvSpPr>
          <p:cNvPr id="30725" name="Text Box 5"/>
          <p:cNvSpPr txBox="1">
            <a:spLocks noChangeArrowheads="1"/>
          </p:cNvSpPr>
          <p:nvPr/>
        </p:nvSpPr>
        <p:spPr bwMode="auto">
          <a:xfrm>
            <a:off x="792163" y="1103313"/>
            <a:ext cx="7270750" cy="396875"/>
          </a:xfrm>
          <a:prstGeom prst="rect">
            <a:avLst/>
          </a:prstGeom>
          <a:noFill/>
          <a:ln w="9525">
            <a:noFill/>
            <a:miter lim="800000"/>
            <a:headEnd/>
            <a:tailEnd/>
          </a:ln>
        </p:spPr>
        <p:txBody>
          <a:bodyPr>
            <a:spAutoFit/>
          </a:bodyPr>
          <a:lstStyle/>
          <a:p>
            <a:pPr>
              <a:spcBef>
                <a:spcPct val="50000"/>
              </a:spcBef>
            </a:pPr>
            <a:endParaRPr lang="ru-RU" sz="2000">
              <a:latin typeface="Times New Roman" pitchFamily="18" charset="0"/>
            </a:endParaRPr>
          </a:p>
        </p:txBody>
      </p:sp>
      <p:sp>
        <p:nvSpPr>
          <p:cNvPr id="30726" name="Rectangle 6"/>
          <p:cNvSpPr>
            <a:spLocks noGrp="1" noChangeArrowheads="1"/>
          </p:cNvSpPr>
          <p:nvPr>
            <p:ph type="title"/>
          </p:nvPr>
        </p:nvSpPr>
        <p:spPr>
          <a:xfrm>
            <a:off x="457200" y="261938"/>
            <a:ext cx="8229600" cy="249237"/>
          </a:xfrm>
          <a:noFill/>
        </p:spPr>
        <p:txBody>
          <a:bodyPr anchorCtr="0"/>
          <a:lstStyle/>
          <a:p>
            <a:pPr algn="l" eaLnBrk="1" hangingPunct="1"/>
            <a:r>
              <a:rPr lang="en-US" sz="2400" b="1" smtClean="0">
                <a:solidFill>
                  <a:schemeClr val="tx1"/>
                </a:solidFill>
                <a:effectLst/>
                <a:latin typeface="Tahoma" pitchFamily="34" charset="0"/>
              </a:rPr>
              <a:t>Victor Hugo</a:t>
            </a:r>
          </a:p>
        </p:txBody>
      </p:sp>
      <p:sp>
        <p:nvSpPr>
          <p:cNvPr id="918536" name="Rectangle 8"/>
          <p:cNvSpPr>
            <a:spLocks noGrp="1" noChangeArrowheads="1"/>
          </p:cNvSpPr>
          <p:nvPr>
            <p:ph type="body" sz="half" idx="2"/>
          </p:nvPr>
        </p:nvSpPr>
        <p:spPr>
          <a:xfrm>
            <a:off x="577850" y="4202113"/>
            <a:ext cx="8062913" cy="1760537"/>
          </a:xfrm>
        </p:spPr>
        <p:txBody>
          <a:bodyPr/>
          <a:lstStyle/>
          <a:p>
            <a:pPr eaLnBrk="1" hangingPunct="1">
              <a:lnSpc>
                <a:spcPct val="120000"/>
              </a:lnSpc>
              <a:spcBef>
                <a:spcPct val="0"/>
              </a:spcBef>
              <a:buFont typeface="Wingdings" pitchFamily="2" charset="2"/>
              <a:buNone/>
              <a:defRPr/>
            </a:pPr>
            <a:r>
              <a:rPr lang="en-US" sz="1800" smtClean="0">
                <a:cs typeface="Tahoma" pitchFamily="34" charset="0"/>
              </a:rPr>
              <a:t> </a:t>
            </a:r>
            <a:r>
              <a:rPr lang="ru-RU" sz="1800" smtClean="0">
                <a:cs typeface="Tahoma" pitchFamily="34" charset="0"/>
              </a:rPr>
              <a:t>   </a:t>
            </a:r>
            <a:r>
              <a:rPr lang="en-US" sz="1800" smtClean="0">
                <a:cs typeface="Tahoma" pitchFamily="34" charset="0"/>
              </a:rPr>
              <a:t>En 1856 Hugo s’installe à une petite île de Guernsey (Grand-Bretagne). Sa maison connue sous le nom d’Hauteville House(20, rue d’Hauteville) est une demeure qu’il a fabriquée,</a:t>
            </a:r>
            <a:r>
              <a:rPr lang="ru-RU" sz="1800" smtClean="0">
                <a:cs typeface="Tahoma" pitchFamily="34" charset="0"/>
              </a:rPr>
              <a:t> </a:t>
            </a:r>
            <a:r>
              <a:rPr lang="en-US" sz="1800" smtClean="0">
                <a:cs typeface="Tahoma" pitchFamily="34" charset="0"/>
              </a:rPr>
              <a:t>gravée, tapissée de ses propres mains.</a:t>
            </a:r>
          </a:p>
        </p:txBody>
      </p:sp>
      <p:sp>
        <p:nvSpPr>
          <p:cNvPr id="918537" name="Rectangle 9"/>
          <p:cNvSpPr>
            <a:spLocks noChangeArrowheads="1"/>
          </p:cNvSpPr>
          <p:nvPr/>
        </p:nvSpPr>
        <p:spPr bwMode="auto">
          <a:xfrm>
            <a:off x="5540375" y="1903413"/>
            <a:ext cx="3273425" cy="709612"/>
          </a:xfrm>
          <a:prstGeom prst="rect">
            <a:avLst/>
          </a:prstGeom>
          <a:noFill/>
          <a:ln w="9525">
            <a:noFill/>
            <a:miter lim="800000"/>
            <a:headEnd/>
            <a:tailEnd/>
          </a:ln>
          <a:effectLst/>
        </p:spPr>
        <p:txBody>
          <a:bodyPr/>
          <a:lstStyle/>
          <a:p>
            <a:pPr marL="342900" indent="-342900">
              <a:lnSpc>
                <a:spcPct val="120000"/>
              </a:lnSpc>
              <a:buClr>
                <a:schemeClr val="hlink"/>
              </a:buClr>
              <a:buSzPct val="60000"/>
              <a:buFont typeface="Wingdings" pitchFamily="2" charset="2"/>
              <a:buNone/>
              <a:defRPr/>
            </a:pPr>
            <a:r>
              <a:rPr lang="ru-RU">
                <a:effectLst>
                  <a:outerShdw blurRad="38100" dist="38100" dir="2700000" algn="tl">
                    <a:srgbClr val="000000"/>
                  </a:outerShdw>
                </a:effectLst>
              </a:rPr>
              <a:t>     Дом изгнанника на острове Гернси</a:t>
            </a:r>
            <a:endParaRPr lang="ru-RU">
              <a:effectLst>
                <a:outerShdw blurRad="38100" dist="38100" dir="2700000" algn="tl">
                  <a:srgbClr val="000000"/>
                </a:outerShdw>
              </a:effectLst>
              <a:latin typeface="Verdana" pitchFamily="34" charset="0"/>
            </a:endParaRPr>
          </a:p>
        </p:txBody>
      </p:sp>
      <p:pic>
        <p:nvPicPr>
          <p:cNvPr id="30729" name="Picture 11" descr="img011"/>
          <p:cNvPicPr>
            <a:picLocks noChangeAspect="1" noChangeArrowheads="1"/>
          </p:cNvPicPr>
          <p:nvPr/>
        </p:nvPicPr>
        <p:blipFill>
          <a:blip r:embed="rId2"/>
          <a:srcRect/>
          <a:stretch>
            <a:fillRect/>
          </a:stretch>
        </p:blipFill>
        <p:spPr bwMode="auto">
          <a:xfrm>
            <a:off x="1087438" y="1363663"/>
            <a:ext cx="3670300" cy="25654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8530"/>
                                        </p:tgtEl>
                                        <p:attrNameLst>
                                          <p:attrName>style.visibility</p:attrName>
                                        </p:attrNameLst>
                                      </p:cBhvr>
                                      <p:to>
                                        <p:strVal val="visible"/>
                                      </p:to>
                                    </p:set>
                                    <p:anim calcmode="lin" valueType="num">
                                      <p:cBhvr additive="base">
                                        <p:cTn id="7" dur="500" fill="hold"/>
                                        <p:tgtEl>
                                          <p:spTgt spid="918530"/>
                                        </p:tgtEl>
                                        <p:attrNameLst>
                                          <p:attrName>ppt_x</p:attrName>
                                        </p:attrNameLst>
                                      </p:cBhvr>
                                      <p:tavLst>
                                        <p:tav tm="0">
                                          <p:val>
                                            <p:strVal val="0-#ppt_w/2"/>
                                          </p:val>
                                        </p:tav>
                                        <p:tav tm="100000">
                                          <p:val>
                                            <p:strVal val="#ppt_x"/>
                                          </p:val>
                                        </p:tav>
                                      </p:tavLst>
                                    </p:anim>
                                    <p:anim calcmode="lin" valueType="num">
                                      <p:cBhvr additive="base">
                                        <p:cTn id="8" dur="500" fill="hold"/>
                                        <p:tgtEl>
                                          <p:spTgt spid="918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0" grpId="0" animBg="1"/>
    </p:bldLst>
  </p:timing>
</p:sld>
</file>

<file path=ppt/theme/theme1.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Склон">
  <a:themeElements>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Склон">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клон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Склон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Склон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Склон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Склон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Склон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Лучи">
  <a:themeElements>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Луч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Лучи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Лучи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Лучи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Лучи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Лучи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Лучи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Лучи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отрудничество">
  <a:themeElements>
    <a:clrScheme name="Сотрудничество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Сотрудничество">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трудничество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Сотрудничество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Сотрудничество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Сотрудничество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Сотрудничество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Сотрудничество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Сотрудничество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Сотрудничество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Сотрудничество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Занавес">
  <a:themeElements>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Занавес">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Занавес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Занавес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Занавес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Занавес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Занавес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Занавес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Занавес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Занавес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Точки">
  <a:themeElements>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Точк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очки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Точки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очки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Точки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Точки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Точки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Точки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Точки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31496</TotalTime>
  <Words>999</Words>
  <Application>Microsoft PowerPoint</Application>
  <PresentationFormat>Произвольный</PresentationFormat>
  <Paragraphs>90</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11</vt:i4>
      </vt:variant>
      <vt:variant>
        <vt:lpstr>Заголовки слайдов</vt:lpstr>
      </vt:variant>
      <vt:variant>
        <vt:i4>19</vt:i4>
      </vt:variant>
    </vt:vector>
  </HeadingPairs>
  <TitlesOfParts>
    <vt:vector size="36" baseType="lpstr">
      <vt:lpstr>Tahoma</vt:lpstr>
      <vt:lpstr>Arial</vt:lpstr>
      <vt:lpstr>Times New Roman</vt:lpstr>
      <vt:lpstr>Wingdings</vt:lpstr>
      <vt:lpstr>Garamond</vt:lpstr>
      <vt:lpstr>Verdana</vt:lpstr>
      <vt:lpstr>Клен</vt:lpstr>
      <vt:lpstr>Сотрудничество</vt:lpstr>
      <vt:lpstr>Океан</vt:lpstr>
      <vt:lpstr>Облака</vt:lpstr>
      <vt:lpstr>Занавес</vt:lpstr>
      <vt:lpstr>Граница</vt:lpstr>
      <vt:lpstr>Глобус</vt:lpstr>
      <vt:lpstr>Разрез</vt:lpstr>
      <vt:lpstr>Точки</vt:lpstr>
      <vt:lpstr>Склон</vt:lpstr>
      <vt:lpstr>Лучи</vt:lpstr>
      <vt:lpstr>Жизнь и творчество Виктора Гюго</vt:lpstr>
      <vt:lpstr>Victor Hugo</vt:lpstr>
      <vt:lpstr>Victor Hugo</vt:lpstr>
      <vt:lpstr>Victor Hugo</vt:lpstr>
      <vt:lpstr>Victor Hugo</vt:lpstr>
      <vt:lpstr>Victor Hugo</vt:lpstr>
      <vt:lpstr>Victor Hugo</vt:lpstr>
      <vt:lpstr>Victor Hugo</vt:lpstr>
      <vt:lpstr>Victor Hugo</vt:lpstr>
      <vt:lpstr>Victor Hugo</vt:lpstr>
      <vt:lpstr>Victor Hugo</vt:lpstr>
      <vt:lpstr>Victor Hugo</vt:lpstr>
      <vt:lpstr>Victor Hugo</vt:lpstr>
      <vt:lpstr>Victor Hugo</vt:lpstr>
      <vt:lpstr>Victor Hugo</vt:lpstr>
      <vt:lpstr>Victor Hugo</vt:lpstr>
      <vt:lpstr>Victor Hugo</vt:lpstr>
      <vt:lpstr>Victor Hugo</vt:lpstr>
      <vt:lpstr>Victor Hugo</vt:lpstr>
    </vt:vector>
  </TitlesOfParts>
  <Company>wbd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Июль 2003</dc:title>
  <dc:creator>BaroninaEA</dc:creator>
  <cp:lastModifiedBy>User</cp:lastModifiedBy>
  <cp:revision>1351</cp:revision>
  <dcterms:created xsi:type="dcterms:W3CDTF">2003-08-22T10:27:21Z</dcterms:created>
  <dcterms:modified xsi:type="dcterms:W3CDTF">2015-12-19T09:33:28Z</dcterms:modified>
</cp:coreProperties>
</file>