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«Ты и твоя будущая профессия»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U-tech\Desktop\анимация\3D анимации\Учителя\white_female_teacher_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556792"/>
            <a:ext cx="23129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U-tech\Desktop\анимация\3D анимации\Школьники\teen_boy_giant_backpack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57492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dirty="0"/>
              <a:t>	</a:t>
            </a:r>
            <a:r>
              <a:rPr lang="ru-RU" sz="4000" dirty="0">
                <a:solidFill>
                  <a:schemeClr val="bg1"/>
                </a:solidFill>
              </a:rPr>
              <a:t>«Если Вы правильно выберите труд и вложите в него душу, то счастье само Вас отыщет.»</a:t>
            </a:r>
          </a:p>
          <a:p>
            <a:pPr>
              <a:buFontTx/>
              <a:buNone/>
            </a:pPr>
            <a:r>
              <a:rPr lang="ru-RU" sz="4000" dirty="0">
                <a:solidFill>
                  <a:schemeClr val="bg1"/>
                </a:solidFill>
              </a:rPr>
              <a:t>			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                            К.Д</a:t>
            </a:r>
            <a:r>
              <a:rPr lang="ru-RU" sz="4000" dirty="0">
                <a:solidFill>
                  <a:schemeClr val="bg1"/>
                </a:solidFill>
              </a:rPr>
              <a:t>. Ушинский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Слово профессия (от лат. </a:t>
            </a:r>
            <a:r>
              <a:rPr lang="en-US" dirty="0">
                <a:solidFill>
                  <a:schemeClr val="bg1"/>
                </a:solidFill>
              </a:rPr>
              <a:t>profitere</a:t>
            </a:r>
            <a:r>
              <a:rPr lang="ru-RU" dirty="0">
                <a:solidFill>
                  <a:schemeClr val="bg1"/>
                </a:solidFill>
              </a:rPr>
              <a:t> – «объявлять своим делом») означает род трудовой деятельности, требующий определённой подготовки и являющийся источником существования. </a:t>
            </a:r>
          </a:p>
        </p:txBody>
      </p:sp>
      <p:pic>
        <p:nvPicPr>
          <p:cNvPr id="7172" name="Picture 4" descr="1c162209d951c4b46ce3f22256508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57" y="4149080"/>
            <a:ext cx="2037013" cy="2540325"/>
          </a:xfrm>
          <a:prstGeom prst="rect">
            <a:avLst/>
          </a:prstGeom>
          <a:noFill/>
        </p:spPr>
      </p:pic>
      <p:pic>
        <p:nvPicPr>
          <p:cNvPr id="7173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0" y="0"/>
            <a:ext cx="206375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Факторы, которые влияют на выбор профессии.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*Знания о профессиях, рынке труда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*Мнение сверстников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*Склонности, интересы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*Способности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*Здоровье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*Мнение родителей, семьи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 *Позиция учителей, психологов, врачей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*Уровень притязаний и самооценка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*Личный профессиональный план (план карьеры)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229600" cy="1384300"/>
          </a:xfrm>
        </p:spPr>
        <p:txBody>
          <a:bodyPr lIns="0" rIns="0" bIns="0" anchor="b">
            <a:normAutofit/>
          </a:bodyPr>
          <a:lstStyle/>
          <a:p>
            <a:pPr algn="ctr" eaLnBrk="1" hangingPunct="1"/>
            <a:r>
              <a:rPr lang="ru-RU" sz="3900" b="1" dirty="0" smtClean="0">
                <a:solidFill>
                  <a:schemeClr val="bg1"/>
                </a:solidFill>
              </a:rPr>
              <a:t>Как выбрать профессию, чтобы потом не сожалеть?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357313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Знать и очень хорошо представлять себе, чего ты хочешь от жизни.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Помнить, что невозможно сделать выбор раз и навсегда, что нужно быть готовым к постоянным изменениям.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Разные пути ведут к одной и той же цели, и даже препятствия можно превратить в инструмент для тренировок.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Работа – это важная, но все-таки только часть жизни.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 lIns="0" rIns="0" bIns="0" anchor="b"/>
          <a:lstStyle/>
          <a:p>
            <a:pPr eaLnBrk="1" hangingPunct="1"/>
            <a:r>
              <a:rPr lang="ru-RU" sz="3900" b="1" dirty="0" smtClean="0">
                <a:solidFill>
                  <a:schemeClr val="bg1"/>
                </a:solidFill>
              </a:rPr>
              <a:t>Классификация профессий:</a:t>
            </a:r>
            <a:endParaRPr lang="ru-RU" sz="3900" dirty="0" smtClean="0">
              <a:solidFill>
                <a:schemeClr val="bg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8229600" cy="41148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“человек - </a:t>
            </a:r>
            <a:r>
              <a:rPr lang="ru-RU" b="1" dirty="0" err="1" smtClean="0">
                <a:solidFill>
                  <a:schemeClr val="bg1"/>
                </a:solidFill>
              </a:rPr>
              <a:t>человек</a:t>
            </a:r>
            <a:r>
              <a:rPr lang="ru-RU" b="1" dirty="0" smtClean="0">
                <a:solidFill>
                  <a:schemeClr val="bg1"/>
                </a:solidFill>
              </a:rPr>
              <a:t>”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“человек - техника”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“человек - знаковая система”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“человек - художественный образ”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“человек - природа”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Человек - человек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Учитель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Врач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Журналист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Продавец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Психолог</a:t>
            </a:r>
          </a:p>
          <a:p>
            <a:pPr eaLnBrk="1" hangingPunct="1"/>
            <a:endParaRPr lang="ru-RU" b="1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Предмет труда- другой человек</a:t>
            </a:r>
          </a:p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Особенность- необходимость воздействия</a:t>
            </a:r>
          </a:p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на других людей.</a:t>
            </a:r>
          </a:p>
        </p:txBody>
      </p:sp>
      <p:pic>
        <p:nvPicPr>
          <p:cNvPr id="7172" name="Picture 8" descr="C:\Users\U-tech\Desktop\анимация\3D анимации\Медицина\dentist_working_on_pa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85750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C:\Users\U-tech\Desktop\анимация\3D анимации\Учителя\teacher_reading_to_ch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929063"/>
            <a:ext cx="3714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C:\Users\U-tech\Desktop\анимация\3D анимации\Журналисты\tv_reporter_cameraman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1143000"/>
            <a:ext cx="2562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Человек - техника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Пилоты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Водители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Матросы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Электромонтёры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Слесари</a:t>
            </a: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Предмет труда –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технические устройства</a:t>
            </a:r>
          </a:p>
        </p:txBody>
      </p:sp>
      <p:pic>
        <p:nvPicPr>
          <p:cNvPr id="6148" name="Picture 7" descr="C:\Users\U-tech\Desktop\анимация\3D анимации\Моряки\woman_sailor_at_helm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21050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C:\Users\U-tech\Desktop\анимация\3D анимации\Механики\mechanic_working_car_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3333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Человек - художественный образ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Музыканты</a:t>
            </a:r>
          </a:p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Художники</a:t>
            </a:r>
          </a:p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Дизайнеры</a:t>
            </a:r>
          </a:p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Архитекторы</a:t>
            </a:r>
          </a:p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Актеры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Писатели</a:t>
            </a:r>
          </a:p>
          <a:p>
            <a:pPr eaLnBrk="1" hangingPunct="1"/>
            <a:endParaRPr lang="ru-RU" b="1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600" b="1" i="1" dirty="0" smtClean="0">
                <a:solidFill>
                  <a:schemeClr val="bg1"/>
                </a:solidFill>
              </a:rPr>
              <a:t>Людей этого типа отличает живое образное мышление, художественная фантазия,</a:t>
            </a:r>
          </a:p>
          <a:p>
            <a:pPr eaLnBrk="1" hangingPunct="1"/>
            <a:r>
              <a:rPr lang="ru-RU" sz="1600" b="1" i="1" dirty="0" smtClean="0">
                <a:solidFill>
                  <a:schemeClr val="bg1"/>
                </a:solidFill>
              </a:rPr>
              <a:t>талант</a:t>
            </a:r>
          </a:p>
          <a:p>
            <a:pPr eaLnBrk="1" hangingPunct="1"/>
            <a:endParaRPr lang="ru-RU" sz="2400" dirty="0" smtClean="0">
              <a:solidFill>
                <a:schemeClr val="bg1"/>
              </a:solidFill>
            </a:endParaRPr>
          </a:p>
          <a:p>
            <a:pPr eaLnBrk="1" hangingPunct="1"/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7" descr="C:\Users\U-tech\Desktop\анимация\3D анимации\Кино\director_barking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984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C:\Users\U-tech\Desktop\анимация\3D анимации\Певцы\lounge_singer_playing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071563"/>
            <a:ext cx="1595438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Users\U-tech\Desktop\анимация\3D анимации\Танцоры\ballerina_twirling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299" y="2673036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Users\U-tech\Desktop\анимация\3D анимации\Художники\woman_paint_sunset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7" y="5034756"/>
            <a:ext cx="13001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Users\U-tech\Desktop\анимация\3D анимации\Художники\woman_sculptor_h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3357563"/>
            <a:ext cx="200025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Человек - природа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Ветеринар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Агроном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Гидролог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Овощевод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Механизатор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Тракторист</a:t>
            </a:r>
          </a:p>
          <a:p>
            <a:pPr eaLnBrk="1" hangingPunct="1"/>
            <a:endParaRPr lang="ru-RU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000" i="1" dirty="0" smtClean="0">
                <a:solidFill>
                  <a:schemeClr val="bg1"/>
                </a:solidFill>
              </a:rPr>
              <a:t>Предмет труда – </a:t>
            </a:r>
          </a:p>
          <a:p>
            <a:pPr eaLnBrk="1" hangingPunct="1">
              <a:buFontTx/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     животные и растения,</a:t>
            </a:r>
          </a:p>
          <a:p>
            <a:pPr eaLnBrk="1" hangingPunct="1">
              <a:buFontTx/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     почва и воздушная среда – природа!</a:t>
            </a:r>
            <a:endParaRPr lang="ru-RU" sz="1400" i="1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9" descr="C:\Users\U-tech\Desktop\анимация\3D анимации\Охота, рыбалка\bear_holding_hunter_hc.gif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72250" y="3929063"/>
            <a:ext cx="2571750" cy="2638425"/>
          </a:xfrm>
          <a:noFill/>
        </p:spPr>
      </p:pic>
      <p:pic>
        <p:nvPicPr>
          <p:cNvPr id="5125" name="Picture 10" descr="C:\Users\U-tech\Desktop\анимация\3D анимации\Охота, рыбалка\hunter_running_from_b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C:\Users\U-tech\Desktop\анимация\3D анимации\Бизнес\businessman_thrown_to_a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500188"/>
            <a:ext cx="2452688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C:\Users\U-tech\Desktop\анимация\3D анимации\Охота, рыбалка\fisherman_art_caught__a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146550"/>
            <a:ext cx="24098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265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«Ты и твоя будущая профессия»</vt:lpstr>
      <vt:lpstr>Презентация PowerPoint</vt:lpstr>
      <vt:lpstr>Факторы, которые влияют на выбор профессии.</vt:lpstr>
      <vt:lpstr>Как выбрать профессию, чтобы потом не сожалеть?</vt:lpstr>
      <vt:lpstr>Классификация профессий:</vt:lpstr>
      <vt:lpstr>Человек - человек</vt:lpstr>
      <vt:lpstr>Человек - техника</vt:lpstr>
      <vt:lpstr>Человек - художественный образ</vt:lpstr>
      <vt:lpstr>Человек - природа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«Ты и твоя будущая профессия»</dc:title>
  <dc:creator>КАТЮШКА</dc:creator>
  <cp:lastModifiedBy>КАТЮФКА</cp:lastModifiedBy>
  <cp:revision>6</cp:revision>
  <dcterms:created xsi:type="dcterms:W3CDTF">2012-10-09T14:20:41Z</dcterms:created>
  <dcterms:modified xsi:type="dcterms:W3CDTF">2015-12-20T13:06:37Z</dcterms:modified>
</cp:coreProperties>
</file>