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B9B9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80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75592-5E14-4C96-A20E-B764BC0B51F6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2E27F-632C-47F1-B1D7-EA35E3353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2A8BF-1B27-4341-B8F6-04BB67D05A28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39330-1D12-4813-B28A-8B68BA950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E495A-3794-4E71-A327-68C4F99A9AFE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9875D-D51B-4DE3-B2CE-776D09166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515FB-2B73-4DF5-B063-34E115D3B8B0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1F169-D070-4E28-B710-96B2858B8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E9ADF-E084-4C26-A9F2-9D17F54DDFB7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76901-92AD-4D1C-984C-8A6FAC25B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EB71-2918-445E-AAC3-36B4849E2184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2D5ED-7161-4004-B1E8-CAA2BC919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4960B-CCB0-42B3-921B-AF69BC764BCD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D6A66-0938-40AC-A410-841066978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336B5-585C-4EBD-A5C4-9CF06F83CAB5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0211C-F898-448A-9C35-174826C27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0EF42-C892-4069-9E38-1468B74FF7F1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31596-80DC-4C2C-BE8F-CD89A0B36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879FB-0C97-40D3-94E4-CC2756CE748E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D7EEE-9EA4-45C1-9B8A-92787B1FC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5C429-3138-45E3-BE84-26EE7E25D73A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A06F9-FA9E-45AF-B3E4-7D8713271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8DC09D-11CA-4F14-AD3D-8AA6FB4D1A8A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8E0897-4A52-4547-BD9A-45AD749EB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0"/>
            <a:ext cx="122015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50888" y="849313"/>
            <a:ext cx="10537825" cy="2568575"/>
          </a:xfrm>
          <a:prstGeom prst="rect">
            <a:avLst/>
          </a:prstGeom>
          <a:solidFill>
            <a:srgbClr val="99CCFF">
              <a:alpha val="52940"/>
            </a:srgbClr>
          </a:solidFill>
          <a:ln w="38100" cmpd="dbl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00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На протяжении 18-19 веков гжельскими мастерами были освоены все основные виды</a:t>
            </a:r>
          </a:p>
          <a:p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 художественной керамики: </a:t>
            </a:r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майолика , полуфаянс, фаянс, фарфор.</a:t>
            </a:r>
          </a:p>
          <a:p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На рубеже XIX-XX веков гжельский промысел пришел в упадок. Возродился промысел</a:t>
            </a:r>
          </a:p>
          <a:p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в 40-х годах XX века.</a:t>
            </a:r>
          </a:p>
          <a:p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При разработке нового стиля за основу был взят принцип сочетания белого фона с </a:t>
            </a:r>
          </a:p>
          <a:p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синей росписью.</a:t>
            </a:r>
            <a:endParaRPr lang="ru-RU" sz="2000" b="1">
              <a:solidFill>
                <a:srgbClr val="000066"/>
              </a:solidFill>
              <a:latin typeface="Times New Roman" pitchFamily="18" charset="0"/>
            </a:endParaRPr>
          </a:p>
          <a:p>
            <a:endParaRPr lang="ru-RU" sz="2000" b="1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20484" name="Picture 4" descr="0_77ff4_91cdf982_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030097">
            <a:off x="95250" y="1790700"/>
            <a:ext cx="8104188" cy="700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0"/>
            <a:ext cx="122015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076575" y="463550"/>
            <a:ext cx="5378450" cy="1044575"/>
          </a:xfrm>
          <a:prstGeom prst="rect">
            <a:avLst/>
          </a:prstGeom>
          <a:solidFill>
            <a:srgbClr val="99CCFF">
              <a:alpha val="45097"/>
            </a:srgbClr>
          </a:solidFill>
          <a:ln w="38100" cmpd="dbl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000" b="1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Основные элементы гжельской росписи</a:t>
            </a:r>
          </a:p>
          <a:p>
            <a:endParaRPr lang="ru-RU" sz="2000" b="1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21513" name="Picture 9" descr="396e5a2e18ee7d2644a5299ead004a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2975" y="631825"/>
            <a:ext cx="7972425" cy="579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8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9213" y="611188"/>
            <a:ext cx="9637712" cy="577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elements-painting-gzhel-234404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8650" y="606425"/>
            <a:ext cx="8194675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бб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70075" y="290513"/>
            <a:ext cx="8402638" cy="63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0"/>
            <a:ext cx="122015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921125" y="674688"/>
            <a:ext cx="3527425" cy="434975"/>
          </a:xfrm>
          <a:prstGeom prst="rect">
            <a:avLst/>
          </a:prstGeom>
          <a:solidFill>
            <a:srgbClr val="99CCFF">
              <a:alpha val="38039"/>
            </a:srgbClr>
          </a:solidFill>
          <a:ln w="38100" cmpd="dbl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Мотивы «гжель» в одежде</a:t>
            </a:r>
          </a:p>
        </p:txBody>
      </p:sp>
      <p:pic>
        <p:nvPicPr>
          <p:cNvPr id="22535" name="Picture 7" descr="13978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277813"/>
            <a:ext cx="4424363" cy="636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4ii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2000" y="271463"/>
            <a:ext cx="4022725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1362589421_vaw44tgfh99j_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8888" y="215900"/>
            <a:ext cx="4252912" cy="637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0"/>
            <a:ext cx="122015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990975" y="700088"/>
            <a:ext cx="3787775" cy="434975"/>
          </a:xfrm>
          <a:prstGeom prst="rect">
            <a:avLst/>
          </a:prstGeom>
          <a:solidFill>
            <a:srgbClr val="99CCFF">
              <a:alpha val="45097"/>
            </a:srgbClr>
          </a:solidFill>
          <a:ln w="38100" cmpd="dbl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Мотивы «Гжель» в вышивке</a:t>
            </a:r>
          </a:p>
        </p:txBody>
      </p:sp>
      <p:pic>
        <p:nvPicPr>
          <p:cNvPr id="23556" name="Picture 4" descr="9ce8113931--kartiny-panno-master-klass-gzhelskie-uzory-n81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6575" y="571500"/>
            <a:ext cx="60388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15b8633287-kartiny-panno-master-klass-sinyaya-ptitsa-n92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2000" y="330200"/>
            <a:ext cx="4708525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0"/>
            <a:ext cx="122015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214813" y="701675"/>
            <a:ext cx="3279775" cy="434975"/>
          </a:xfrm>
          <a:prstGeom prst="rect">
            <a:avLst/>
          </a:prstGeom>
          <a:solidFill>
            <a:srgbClr val="99CCFF">
              <a:alpha val="47842"/>
            </a:srgbClr>
          </a:solidFill>
          <a:ln w="38100" cmpd="dbl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ГЖЕЛЬ В АРХИТЕКТУРЕ</a:t>
            </a:r>
          </a:p>
        </p:txBody>
      </p:sp>
      <p:pic>
        <p:nvPicPr>
          <p:cNvPr id="25606" name="Picture 6" descr="370823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4350" y="693738"/>
            <a:ext cx="8764588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Tchasovnya-v-gzhelskikh-tonak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5788" y="617538"/>
            <a:ext cx="8653462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0"/>
            <a:ext cx="122015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0_e3068_35a37f1d_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62113"/>
            <a:ext cx="12192000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517775" y="2636838"/>
            <a:ext cx="813911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0066"/>
                </a:solidFill>
                <a:latin typeface="Times New Roman" pitchFamily="18" charset="0"/>
              </a:rPr>
              <a:t>СПАСИБО ЗА 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66</Words>
  <Application>Microsoft Office PowerPoint</Application>
  <PresentationFormat>Произвольный</PresentationFormat>
  <Paragraphs>13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 Light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Лена</cp:lastModifiedBy>
  <cp:revision>20</cp:revision>
  <dcterms:created xsi:type="dcterms:W3CDTF">2015-12-15T09:24:45Z</dcterms:created>
  <dcterms:modified xsi:type="dcterms:W3CDTF">2015-12-15T20:48:05Z</dcterms:modified>
</cp:coreProperties>
</file>