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9B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14C6-F75F-4416-8911-8FEFAF9A6DAD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31B-B227-4E5E-AD75-48404DCC8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3323-B8EC-46C1-8EA6-4215794633D6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0109-2EEE-4A44-827B-6D7398B7F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21B9-819F-4989-9325-5023A007F9F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4A08-B9D5-4F8A-9D72-E1C78527E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0B38-8979-4D64-950A-ABA6A818AF7F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63CB-E921-417F-BF6D-31966315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5BE3-BDF9-4842-8DA2-868A81CB2A30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0E4F-11AE-41D3-B2D4-68B4577A4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A1B7-7EED-44E5-963C-F0C472BBFF6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D27-E52B-4402-AFB8-5B0B9EBAA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5AF9-0DC5-4975-9A20-562C48B3D573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3894-79C9-4485-B64E-9E27179AB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9F6D-0281-4743-BCC7-B2849AB4ACF3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E2D4-2F43-4032-A45E-A047A44EF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725E-A04D-4277-8A41-B4695E339DF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C7E3-BF6D-46BB-A1DF-E994158E7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0EA8-0C80-4439-9A55-9E27E78458F0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AD99-1A35-40A6-A55C-08374EB98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68D7-A31F-40D7-B3B0-056FAF8FC7AB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7316-5AB5-4303-9012-9A6FE4741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46F99A-A794-47F2-8691-F4625D6D4BBB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94E4D9-50B2-4020-993B-142C4DABF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3570288" y="3300413"/>
            <a:ext cx="52784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Ответственные : </a:t>
            </a:r>
          </a:p>
          <a:p>
            <a:pPr algn="ctr"/>
            <a:r>
              <a:rPr lang="ru-RU" sz="240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учитель-логопед          Статкевич Е.О.</a:t>
            </a:r>
          </a:p>
          <a:p>
            <a:pPr algn="ctr"/>
            <a:r>
              <a:rPr lang="ru-RU" sz="240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воспитатели               Мащалгина Г. П.</a:t>
            </a:r>
          </a:p>
          <a:p>
            <a:pPr algn="ctr"/>
            <a:r>
              <a:rPr lang="ru-RU" sz="240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                                     Буданцева О.И.</a:t>
            </a:r>
          </a:p>
          <a:p>
            <a:pPr algn="ctr"/>
            <a:endParaRPr lang="ru-RU" sz="240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ГБДОУ детский сад № 34</a:t>
            </a:r>
          </a:p>
          <a:p>
            <a:pPr algn="ctr"/>
            <a:r>
              <a:rPr lang="ru-RU" sz="240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2015 г</a:t>
            </a:r>
          </a:p>
        </p:txBody>
      </p:sp>
      <p:pic>
        <p:nvPicPr>
          <p:cNvPr id="13315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981075"/>
            <a:ext cx="78819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0_77fe7_998482d4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2225" y="2511425"/>
            <a:ext cx="327977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88975" y="303213"/>
            <a:ext cx="8093075" cy="6292850"/>
          </a:xfrm>
          <a:prstGeom prst="rect">
            <a:avLst/>
          </a:prstGeom>
          <a:solidFill>
            <a:srgbClr val="99CCFF">
              <a:alpha val="45882"/>
            </a:srgbClr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Цель: </a:t>
            </a:r>
          </a:p>
          <a:p>
            <a:endParaRPr lang="ru-RU" sz="20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развивать представления о декоративно-прикладном     искусстве, росписи Гжель, и художественные способности детей к декоративной деятельности.</a:t>
            </a:r>
          </a:p>
          <a:p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 </a:t>
            </a:r>
            <a:endParaRPr lang="ru-RU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Задачи:</a:t>
            </a:r>
          </a:p>
          <a:p>
            <a:endParaRPr lang="ru-RU" sz="2000" b="1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- познакомить детей с гжельской скульптурой малых форм: петушками,   коровками и т.д.</a:t>
            </a:r>
          </a:p>
          <a:p>
            <a:endParaRPr lang="ru-RU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- учить выделять особенности росписи;</a:t>
            </a:r>
          </a:p>
          <a:p>
            <a:endParaRPr lang="ru-RU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- учить детей расписывать птицу гжельским узором:  цветами, листьями, точками, сеточками, сочетая синий и голубой цвета;</a:t>
            </a:r>
          </a:p>
          <a:p>
            <a:endParaRPr lang="ru-RU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- развивать творческое мышление при самостоятельном сочинении узора по мотивам гжельской росписи;</a:t>
            </a:r>
          </a:p>
          <a:p>
            <a:endParaRPr lang="ru-RU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- воспитывать интерес к народному искусству;</a:t>
            </a:r>
          </a:p>
          <a:p>
            <a:endParaRPr lang="ru-RU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- развивать связную речь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220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38288" y="831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0875" y="658813"/>
            <a:ext cx="10864850" cy="4946650"/>
          </a:xfrm>
          <a:prstGeom prst="rect">
            <a:avLst/>
          </a:prstGeom>
          <a:solidFill>
            <a:srgbClr val="99CCFF">
              <a:alpha val="38823"/>
            </a:srgbClr>
          </a:solidFill>
          <a:ln w="38100" cmpd="dbl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Самое первое упоминание о Гжели встречается в завещании Ивана Калиты 1328 года.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Гжель</a:t>
            </a: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 — один из традиционных российских центров производства керамики, который 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находится  недалеко от Москвы. Это обширный район, состоящий из 27 деревень, 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объединённых в «Гжельский куст».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Издавна Гжель славилась своими глинами. Широкая добыча разных сортов глины велась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 здесь с середины XVII века. Гжель не всегда была сине – белой. 200 лет назад, когда 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промысел только начинался, мастера создавали изделия из красной глины с многоцветной росписью по белому. Это </a:t>
            </a:r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майолика</a:t>
            </a: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. Ее делают и сейчас.Блестящие белые лошадки, всадники, птички, куклы, миниатюрная посуда расписывались лиловой, жёлтой, синей и коричневой красками в своеобразном народном стиле. Краски наносились кистью.</a:t>
            </a:r>
          </a:p>
          <a:p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endParaRPr lang="ru-RU"/>
          </a:p>
          <a:p>
            <a:endParaRPr lang="ru-RU">
              <a:solidFill>
                <a:schemeClr val="tx2"/>
              </a:solidFill>
            </a:endParaRPr>
          </a:p>
        </p:txBody>
      </p:sp>
      <p:pic>
        <p:nvPicPr>
          <p:cNvPr id="15367" name="Picture 7" descr="0_77fed_f248da8c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7261">
            <a:off x="242094" y="2382044"/>
            <a:ext cx="6081713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5075" y="1374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916238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33813" y="847725"/>
            <a:ext cx="7826375" cy="3757613"/>
          </a:xfrm>
          <a:prstGeom prst="rect">
            <a:avLst/>
          </a:prstGeom>
          <a:solidFill>
            <a:srgbClr val="99CCFF">
              <a:alpha val="52940"/>
            </a:srgbClr>
          </a:solidFill>
          <a:ln w="38100" cmpd="dbl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После 1802 года, когда была найдена светлая серая глина близ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деревни Минино, в Гжели возникло производство </a:t>
            </a:r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полуфаянса</a:t>
            </a: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. 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Полуфаянс отличался грубым строением и малой прочностью. 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Около 1800 года в деревне Володино братья Куликовы, нашли 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состав белой фаянсовой массы. Там же основан и первый фар-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форовый завод. Павел Куликов, его основатель, научился тех-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нике изготовления </a:t>
            </a:r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фарфора</a:t>
            </a: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. Это </a:t>
            </a:r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фаянс</a:t>
            </a: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. 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Расписывалась эта посуда по белой обожженной глине кобаль-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товой краской черного цвета. При обжиге кобальт становился </a:t>
            </a:r>
          </a:p>
          <a:p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синим.</a:t>
            </a:r>
            <a:r>
              <a:rPr lang="ru-RU"/>
              <a:t> </a:t>
            </a:r>
          </a:p>
          <a:p>
            <a:endParaRPr lang="ru-RU"/>
          </a:p>
        </p:txBody>
      </p:sp>
      <p:pic>
        <p:nvPicPr>
          <p:cNvPr id="16394" name="Picture 10" descr="117490443_0_6cfdb_4409dd98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8150" y="1193800"/>
            <a:ext cx="5491163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9763" y="1538288"/>
            <a:ext cx="8632825" cy="1709737"/>
          </a:xfrm>
          <a:prstGeom prst="rect">
            <a:avLst/>
          </a:prstGeom>
          <a:solidFill>
            <a:srgbClr val="99CCFF">
              <a:alpha val="50195"/>
            </a:srgbClr>
          </a:solidFill>
          <a:ln w="38100" cmpd="dbl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Мотивами этой росписи являлись декоративные цветы, листья, травы.</a:t>
            </a:r>
          </a:p>
          <a:p>
            <a:pPr>
              <a:spcBef>
                <a:spcPct val="20000"/>
              </a:spcBef>
            </a:pPr>
            <a:r>
              <a:rPr lang="ru-RU" b="1"/>
              <a:t> </a:t>
            </a:r>
          </a:p>
          <a:p>
            <a:endParaRPr lang="ru-RU" b="1"/>
          </a:p>
        </p:txBody>
      </p:sp>
      <p:pic>
        <p:nvPicPr>
          <p:cNvPr id="17411" name="Picture 3" descr="0_77fe7_998482d4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75" y="2754313"/>
            <a:ext cx="30956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0_15dd67_f136f838_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38" y="2836863"/>
            <a:ext cx="4779962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220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сервиз г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750888"/>
            <a:ext cx="10583863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самовар г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68288"/>
            <a:ext cx="478155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конфетница гж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1213" y="415925"/>
            <a:ext cx="8634412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гжель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60363"/>
            <a:ext cx="825023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тар егж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8275" y="325438"/>
            <a:ext cx="67564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12201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43013" y="2239963"/>
            <a:ext cx="10002837" cy="1439862"/>
          </a:xfrm>
          <a:prstGeom prst="rect">
            <a:avLst/>
          </a:prstGeom>
          <a:solidFill>
            <a:srgbClr val="99CCFF">
              <a:alpha val="41960"/>
            </a:srgbClr>
          </a:solidFill>
          <a:ln w="38100" cmpd="dbl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Кроме посуды мастера Гжели создают и мелкую пластику – забавные скульптурки </a:t>
            </a:r>
          </a:p>
          <a:p>
            <a:pPr algn="ctr">
              <a:spcBef>
                <a:spcPct val="2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людей животных, сценки из жизни.</a:t>
            </a:r>
            <a:r>
              <a:rPr lang="ru-RU"/>
              <a:t> </a:t>
            </a:r>
          </a:p>
          <a:p>
            <a:pPr algn="ctr"/>
            <a:endParaRPr lang="ru-RU"/>
          </a:p>
        </p:txBody>
      </p:sp>
      <p:pic>
        <p:nvPicPr>
          <p:cNvPr id="19460" name="Picture 4" descr="фигурки г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75" y="608013"/>
            <a:ext cx="7993063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гж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6613" y="657225"/>
            <a:ext cx="78041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гжель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6525" y="536575"/>
            <a:ext cx="9510713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гжель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9750" y="280988"/>
            <a:ext cx="3937000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шахм доска гж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47900" y="496888"/>
            <a:ext cx="80645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гжель 06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9913" y="477838"/>
            <a:ext cx="34385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5" descr="гжель 03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28025" y="369888"/>
            <a:ext cx="32416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6" descr="гжель 0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32200" y="24511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280</Words>
  <Application>Microsoft Office PowerPoint</Application>
  <PresentationFormat>Произвольный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Лена</cp:lastModifiedBy>
  <cp:revision>20</cp:revision>
  <dcterms:created xsi:type="dcterms:W3CDTF">2015-12-15T09:24:45Z</dcterms:created>
  <dcterms:modified xsi:type="dcterms:W3CDTF">2015-12-15T20:47:23Z</dcterms:modified>
</cp:coreProperties>
</file>