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3" r:id="rId5"/>
    <p:sldId id="264" r:id="rId6"/>
    <p:sldId id="26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05C1342-894A-42EE-84E2-19A8DC9ECD47}" type="datetimeFigureOut">
              <a:rPr lang="ru-RU" smtClean="0"/>
              <a:t>22.12.2015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ABA9D92-8DA7-4C23-8796-943E18A9D4D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5C1342-894A-42EE-84E2-19A8DC9ECD47}" type="datetimeFigureOut">
              <a:rPr lang="ru-RU" smtClean="0"/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BA9D92-8DA7-4C23-8796-943E18A9D4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05C1342-894A-42EE-84E2-19A8DC9ECD47}" type="datetimeFigureOut">
              <a:rPr lang="ru-RU" smtClean="0"/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BA9D92-8DA7-4C23-8796-943E18A9D4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5C1342-894A-42EE-84E2-19A8DC9ECD47}" type="datetimeFigureOut">
              <a:rPr lang="ru-RU" smtClean="0"/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BA9D92-8DA7-4C23-8796-943E18A9D4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05C1342-894A-42EE-84E2-19A8DC9ECD47}" type="datetimeFigureOut">
              <a:rPr lang="ru-RU" smtClean="0"/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ABA9D92-8DA7-4C23-8796-943E18A9D4D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5C1342-894A-42EE-84E2-19A8DC9ECD47}" type="datetimeFigureOut">
              <a:rPr lang="ru-RU" smtClean="0"/>
              <a:t>22.12.2015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BA9D92-8DA7-4C23-8796-943E18A9D4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5C1342-894A-42EE-84E2-19A8DC9ECD47}" type="datetimeFigureOut">
              <a:rPr lang="ru-RU" smtClean="0"/>
              <a:t>22.12.2015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BA9D92-8DA7-4C23-8796-943E18A9D4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5C1342-894A-42EE-84E2-19A8DC9ECD47}" type="datetimeFigureOut">
              <a:rPr lang="ru-RU" smtClean="0"/>
              <a:t>22.12.2015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BA9D92-8DA7-4C23-8796-943E18A9D4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05C1342-894A-42EE-84E2-19A8DC9ECD47}" type="datetimeFigureOut">
              <a:rPr lang="ru-RU" smtClean="0"/>
              <a:t>22.12.2015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BA9D92-8DA7-4C23-8796-943E18A9D4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5C1342-894A-42EE-84E2-19A8DC9ECD47}" type="datetimeFigureOut">
              <a:rPr lang="ru-RU" smtClean="0"/>
              <a:t>22.12.2015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BA9D92-8DA7-4C23-8796-943E18A9D4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5C1342-894A-42EE-84E2-19A8DC9ECD47}" type="datetimeFigureOut">
              <a:rPr lang="ru-RU" smtClean="0"/>
              <a:t>22.12.2015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BA9D92-8DA7-4C23-8796-943E18A9D4D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05C1342-894A-42EE-84E2-19A8DC9ECD47}" type="datetimeFigureOut">
              <a:rPr lang="ru-RU" smtClean="0"/>
              <a:t>22.12.2015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ABA9D92-8DA7-4C23-8796-943E18A9D4D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5400" dirty="0" smtClean="0"/>
              <a:t>Тема: </a:t>
            </a:r>
            <a:r>
              <a:rPr lang="ru-RU" dirty="0" smtClean="0"/>
              <a:t>Родовые общины охотников и собирателей.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Новая папка\i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3645023"/>
            <a:ext cx="4006949" cy="2875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Одежда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Андрей\Desktop\Новая папка\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916832"/>
            <a:ext cx="5730552" cy="3999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Андрей\Desktop\Новая папка\im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4664"/>
            <a:ext cx="7698432" cy="57738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Жилища</a:t>
            </a:r>
            <a:endParaRPr lang="ru-RU" dirty="0"/>
          </a:p>
        </p:txBody>
      </p:sp>
      <p:pic>
        <p:nvPicPr>
          <p:cNvPr id="8194" name="Picture 2" descr="C:\Users\Андрей\Desktop\Новая папка\94936_cavemenfirelit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72816"/>
            <a:ext cx="7239000" cy="4388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занятия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Охота</a:t>
            </a:r>
          </a:p>
          <a:p>
            <a:endParaRPr lang="ru-RU" sz="4400" b="1" i="1" dirty="0">
              <a:solidFill>
                <a:srgbClr val="FF0000"/>
              </a:solidFill>
            </a:endParaRPr>
          </a:p>
        </p:txBody>
      </p:sp>
      <p:pic>
        <p:nvPicPr>
          <p:cNvPr id="9218" name="Picture 2" descr="C:\Users\Андрей\Desktop\Новая папка\21849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348880"/>
            <a:ext cx="5754216" cy="41502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 2 ( письменно) </a:t>
            </a:r>
            <a:endParaRPr lang="ru-RU" dirty="0"/>
          </a:p>
        </p:txBody>
      </p:sp>
      <p:pic>
        <p:nvPicPr>
          <p:cNvPr id="12290" name="Picture 2" descr="C:\Users\Андрей\Desktop\Новая папка\0023-023-Sootnesite-termin-i-opredeleni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608" y="1609725"/>
            <a:ext cx="6462184" cy="4846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</TotalTime>
  <Words>19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Тема: Родовые общины охотников и собирателей.</vt:lpstr>
      <vt:lpstr>Одежда</vt:lpstr>
      <vt:lpstr>Презентация PowerPoint</vt:lpstr>
      <vt:lpstr>Жилища</vt:lpstr>
      <vt:lpstr>Основные занятия</vt:lpstr>
      <vt:lpstr>Задание № 2 ( письменно)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Родовые общины охотников и собирателей.</dc:title>
  <dc:creator>Андрей Василенко</dc:creator>
  <cp:lastModifiedBy>Елена</cp:lastModifiedBy>
  <cp:revision>4</cp:revision>
  <dcterms:created xsi:type="dcterms:W3CDTF">2014-10-13T14:28:39Z</dcterms:created>
  <dcterms:modified xsi:type="dcterms:W3CDTF">2015-12-22T17:16:53Z</dcterms:modified>
</cp:coreProperties>
</file>