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F9F34-2473-44B8-902A-B8227496EAE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02B71-3E75-4677-A44A-BAA21D1B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77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02B71-3E75-4677-A44A-BAA21D1B01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9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B8C85B3-047C-4ACF-B2D0-68337DCBE53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3504476-A2DA-4F12-BCF5-B9A19F819808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E1D5DB-2F4E-4A01-A7F3-884276A36FEB}" type="slidenum">
              <a:rPr lang="ru-RU" smtClean="0">
                <a:solidFill>
                  <a:srgbClr val="A5B592"/>
                </a:solidFill>
              </a:rPr>
              <a:pPr/>
              <a:t>‹#›</a:t>
            </a:fld>
            <a:endParaRPr lang="ru-RU">
              <a:solidFill>
                <a:srgbClr val="A5B592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5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39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5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72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76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78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8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298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09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23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B8C85B3-047C-4ACF-B2D0-68337DCBE53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3504476-A2DA-4F12-BCF5-B9A19F819808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России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848988" cy="35089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Социально-экономическое развитие страны в начале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Жилёнене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340768"/>
            <a:ext cx="3960440" cy="5688631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1904 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записке царю он предложил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</a:t>
            </a:r>
          </a:p>
          <a:p>
            <a:pPr marL="6858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ереустройства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-включить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Госсовет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выборных от земств и дум, расширить круг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избирателей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-нить земства на всю тер-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риторию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Предполагалось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уравнять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 в правах с другими сословиями  и улучшить положение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старообрядцев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инородцев.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издал указ 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скорых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реальных мер дело не дошло.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396" y="5373216"/>
            <a:ext cx="4101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студенческие забастовки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4098032" cy="3073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7151" y="116632"/>
            <a:ext cx="84969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4.П.Д.Святополк-Мирский и его проекты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3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6023" y="1196752"/>
            <a:ext cx="3600400" cy="5301208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национальной политике Николай начал наступление на национальные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r>
              <a:rPr lang="ru-RU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1899-1901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были ограничены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финского сейма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фины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начинали служить в русской армии на общих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условиях, делопроизводство(как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Польше) должно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вестись на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русскомязыке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Продолжались 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гонения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евреев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еврейская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молодежь, не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видя для себя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перспектив, пополняла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ряды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революционных организаций.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стране усилилось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еврейского капитала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начале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 по стране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прокатилась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волна еврейских погромов.</a:t>
            </a: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28407" y="11663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5.Национальная политика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88" y="1678789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88" y="4581128"/>
            <a:ext cx="40973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876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Ответим на вопросы: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1928802"/>
            <a:ext cx="7171846" cy="39038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Охарактеризуйте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императора Николая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консерваторы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либералы?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понятие «Зубатовщина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национальную политику проводила Россия в начале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1928802"/>
            <a:ext cx="7171846" cy="390382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1.Император Николай II. </a:t>
            </a:r>
          </a:p>
          <a:p>
            <a:pPr marL="6858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2.Консерваторы и либералы.</a:t>
            </a:r>
          </a:p>
          <a:p>
            <a:pPr marL="6858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3.«Зубатовщина».</a:t>
            </a:r>
          </a:p>
          <a:p>
            <a:pPr marL="6858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4.П.Д.Святополк-Мирский и его проекты.</a:t>
            </a:r>
          </a:p>
          <a:p>
            <a:pPr marL="6858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5.Национальная политика.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060848"/>
            <a:ext cx="3600223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 консервативные и либеральные черты в политике царизма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рубеже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24087"/>
            <a:ext cx="3888432" cy="2810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34435" y="5034868"/>
            <a:ext cx="37525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XX в.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оставалась едва ли не единственной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страной, где во всей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незыблемости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сохранялся абсолютизм</a:t>
            </a:r>
          </a:p>
        </p:txBody>
      </p:sp>
    </p:spTree>
    <p:extLst>
      <p:ext uri="{BB962C8B-B14F-4D97-AF65-F5344CB8AC3E}">
        <p14:creationId xmlns:p14="http://schemas.microsoft.com/office/powerpoint/2010/main" val="14568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5364088" y="1484785"/>
            <a:ext cx="3168352" cy="5040560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II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1868 г. В 1894 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императором. Он прекрасно говорил на английском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любил одеваться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русское платье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скрытен, не любил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излагать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взгляды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начале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находился под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матери, а затем-жены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Александры Федоровны.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решении вопросов он пытался представить как это сделал бы его отец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знавшие его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считали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царя человеком средних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 и отмечали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семьянина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8369" y="5805264"/>
            <a:ext cx="2729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 и императрица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1.Император Николай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76" y="2204864"/>
            <a:ext cx="4419601" cy="3309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02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112787"/>
            <a:ext cx="3960440" cy="3508977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влияние на царя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борьба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либералов и консерваторов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Витте считал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России 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 промышленности, финансов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этой основе будут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проведения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преобразований. Он полагал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постепенную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политической власти буржуазии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78493" y="5203939"/>
            <a:ext cx="2379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Витте Сергей Юльевич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3310" y="332656"/>
            <a:ext cx="760069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2.Консерваторы и либералы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18" y="1619704"/>
            <a:ext cx="2766325" cy="3578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05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2.Консерваторы и либералы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844824"/>
            <a:ext cx="3960440" cy="4268541"/>
          </a:xfrm>
        </p:spPr>
        <p:txBody>
          <a:bodyPr>
            <a:normAutofit fontScale="32500" lnSpcReduction="20000"/>
          </a:bodyPr>
          <a:lstStyle/>
          <a:p>
            <a:pPr marL="68580" indent="0">
              <a:buNone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Оппонентом Витте стал Министр внутренних дел </a:t>
            </a:r>
            <a:r>
              <a:rPr lang="ru-RU" sz="7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В.К.Плеве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полагал, что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России своя история и свой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Плеве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соглашался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необходимостью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местном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самоуправлении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предлагал 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их постепенно и под </a:t>
            </a: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контролем царского правительства</a:t>
            </a:r>
            <a:r>
              <a:rPr lang="ru-RU" sz="4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9892" y="5820134"/>
            <a:ext cx="3340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Плеве Вячеслав  Константинович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32" y="1775196"/>
            <a:ext cx="2851795" cy="3992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2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2112787"/>
            <a:ext cx="3456384" cy="4196533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Плеве в своей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уделял системе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порядка. «Охранка» в начале века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расширила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сеть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охватила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страну.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Московского охранного отделения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С.В.Зубатов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попытался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вырвать рабочих из нараставшего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революционного движения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7291" y="5877272"/>
            <a:ext cx="4101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Зубатов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Васильевич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28407" y="62068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3.«Зубатовщина».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66913"/>
            <a:ext cx="2808312" cy="359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98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3758" y="1556792"/>
            <a:ext cx="3960440" cy="4752528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поддержке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генерал-губернатора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князя Сергея Александровича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Москве были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легальные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профсоюзы. 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предоставлялись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льготы, для них устраивались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школы, лечебные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учереждения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Руководители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«полицейского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не запрещали рабочим участвовать в экономических стачках.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волны стачек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1902-1904  правительство пошли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от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фабрикантов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профсоюзы были распущены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Плеве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убит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эсерами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373216"/>
            <a:ext cx="4101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князь Сергей Александровича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3.«Зубатовщина».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3024336" cy="3440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7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484784"/>
            <a:ext cx="3240360" cy="4968552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в стране продолжала обостряться под влиянием экономического кризиса и поражений в Русско-японской войне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Резкой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критике власти подверглись со стороны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земских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либералов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начался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студенческих выступлений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Новым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министром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 стал </a:t>
            </a:r>
            <a:r>
              <a:rPr lang="ru-RU" sz="2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П.Святополк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-Мирский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либеральными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взглядами.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661248"/>
            <a:ext cx="3889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вятополк-Мирский Петр Дмитриевич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40454" y="116632"/>
            <a:ext cx="8208912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4.Святополк-Мирский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проекты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91" y="1628800"/>
            <a:ext cx="2736304" cy="3370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388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сти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1141</TotalTime>
  <Words>605</Words>
  <Application>Microsoft Office PowerPoint</Application>
  <PresentationFormat>Экран 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Остин</vt:lpstr>
      <vt:lpstr>Тема1</vt:lpstr>
      <vt:lpstr>История России</vt:lpstr>
      <vt:lpstr> План урока</vt:lpstr>
      <vt:lpstr>Задание на урок</vt:lpstr>
      <vt:lpstr>1.Император Николай II</vt:lpstr>
      <vt:lpstr>2.Консерваторы и либералы</vt:lpstr>
      <vt:lpstr>2.Консерваторы и либералы</vt:lpstr>
      <vt:lpstr>3.«Зубатовщина».</vt:lpstr>
      <vt:lpstr>3.«Зубатовщина».</vt:lpstr>
      <vt:lpstr>4.Святополк-Мирский и его проекты</vt:lpstr>
      <vt:lpstr>4.П.Д.Святополк-Мирский и его проекты</vt:lpstr>
      <vt:lpstr>5.Национальная политика</vt:lpstr>
      <vt:lpstr> Ответим на вопросы: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25</cp:revision>
  <dcterms:created xsi:type="dcterms:W3CDTF">2015-12-11T14:47:20Z</dcterms:created>
  <dcterms:modified xsi:type="dcterms:W3CDTF">2015-12-22T16:52:29Z</dcterms:modified>
</cp:coreProperties>
</file>