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8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9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0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6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3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0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2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4B69-CBAB-48D7-971F-955D6FC540F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25E4-D3C9-4CB9-8F04-CF441F3A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4632" cy="261972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Создание своей </a:t>
            </a:r>
            <a:r>
              <a:rPr lang="ru-RU" sz="8000" b="1" dirty="0" smtClean="0">
                <a:solidFill>
                  <a:srgbClr val="FF0000"/>
                </a:solidFill>
              </a:rPr>
              <a:t>кисти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>
                <a:solidFill>
                  <a:srgbClr val="FF0000"/>
                </a:solidFill>
              </a:rPr>
              <a:t>в </a:t>
            </a:r>
            <a:r>
              <a:rPr lang="ru-RU" sz="8000" b="1" dirty="0" smtClean="0">
                <a:solidFill>
                  <a:srgbClr val="FF0000"/>
                </a:solidFill>
              </a:rPr>
              <a:t>фотошопе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69160"/>
            <a:ext cx="52006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7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r>
              <a:rPr lang="ru-RU" dirty="0" smtClean="0"/>
              <a:t>Сегодня </a:t>
            </a:r>
            <a:r>
              <a:rPr lang="ru-RU" dirty="0"/>
              <a:t>мы </a:t>
            </a:r>
            <a:r>
              <a:rPr lang="ru-RU" dirty="0" smtClean="0"/>
              <a:t>научимся </a:t>
            </a:r>
            <a:r>
              <a:rPr lang="ru-RU" dirty="0"/>
              <a:t>одному из основных навыков любого </a:t>
            </a:r>
            <a:r>
              <a:rPr lang="ru-RU" dirty="0" err="1"/>
              <a:t>фотошоп</a:t>
            </a:r>
            <a:r>
              <a:rPr lang="ru-RU" dirty="0"/>
              <a:t>-дизайнера, а именно </a:t>
            </a:r>
            <a:r>
              <a:rPr lang="ru-RU" b="1" dirty="0"/>
              <a:t>создавать собственные кисти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Делать это мы будем в двух вариантах:</a:t>
            </a:r>
          </a:p>
          <a:p>
            <a:r>
              <a:rPr lang="ru-RU" b="1" dirty="0"/>
              <a:t>      С нуля;</a:t>
            </a:r>
            <a:endParaRPr lang="ru-RU" dirty="0"/>
          </a:p>
          <a:p>
            <a:r>
              <a:rPr lang="ru-RU" b="1" dirty="0"/>
              <a:t>      </a:t>
            </a:r>
            <a:r>
              <a:rPr lang="ru-RU" b="1" dirty="0" smtClean="0"/>
              <a:t>И с использованием </a:t>
            </a:r>
            <a:r>
              <a:rPr lang="ru-RU" b="1" dirty="0"/>
              <a:t>готового изображения.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54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4610"/>
            <a:ext cx="8784976" cy="4525016"/>
          </a:xfrm>
        </p:spPr>
        <p:txBody>
          <a:bodyPr/>
          <a:lstStyle/>
          <a:p>
            <a:r>
              <a:rPr lang="ru-RU" dirty="0" smtClean="0"/>
              <a:t>Работа с кистями в фотошопе дает нам большие возможности, в том числе уйти от повторений одних и тех же операций. </a:t>
            </a:r>
            <a:endParaRPr lang="ru-RU" dirty="0"/>
          </a:p>
        </p:txBody>
      </p:sp>
      <p:pic>
        <p:nvPicPr>
          <p:cNvPr id="1026" name="Picture 2" descr="http://pixelbox.ru/uploads/images/7/e/d/1/1/587d3c386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1595289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Кисть фотошо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32" y="1890394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046.radikal.ru/0904/3d/7fcc7f86ebf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5289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xleyes.com/images/tutorials/submissionsteps/thumbs/4e36e4216d8e7_200x200ic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251" y="2924944"/>
            <a:ext cx="3750543" cy="375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06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r>
              <a:rPr lang="ru-RU" dirty="0" smtClean="0"/>
              <a:t>Кисть можно создать практически </a:t>
            </a:r>
            <a:r>
              <a:rPr lang="ru-RU" dirty="0"/>
              <a:t>из всего: из текста, из фигуры, из комбинации других кистей и т. д.</a:t>
            </a:r>
          </a:p>
          <a:p>
            <a:r>
              <a:rPr lang="ru-RU" dirty="0" smtClean="0"/>
              <a:t>Самый </a:t>
            </a:r>
            <a:r>
              <a:rPr lang="ru-RU" dirty="0"/>
              <a:t>простой вариант создания кисти с </a:t>
            </a:r>
            <a:r>
              <a:rPr lang="ru-RU" dirty="0" smtClean="0"/>
              <a:t>нуля – это использование текста.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0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9544" y="188640"/>
            <a:ext cx="8994032" cy="4525963"/>
          </a:xfrm>
        </p:spPr>
        <p:txBody>
          <a:bodyPr/>
          <a:lstStyle/>
          <a:p>
            <a:r>
              <a:rPr lang="ru-RU" dirty="0"/>
              <a:t>Открываем </a:t>
            </a:r>
            <a:r>
              <a:rPr lang="ru-RU" dirty="0" err="1" smtClean="0"/>
              <a:t>фотошоп</a:t>
            </a:r>
            <a:r>
              <a:rPr lang="ru-RU" dirty="0" smtClean="0"/>
              <a:t> </a:t>
            </a:r>
            <a:r>
              <a:rPr lang="ru-RU" dirty="0"/>
              <a:t>и создаем новый </a:t>
            </a:r>
            <a:r>
              <a:rPr lang="ru-RU" dirty="0" smtClean="0"/>
              <a:t>документ,</a:t>
            </a:r>
          </a:p>
          <a:p>
            <a:r>
              <a:rPr lang="ru-RU" dirty="0" smtClean="0"/>
              <a:t>Далее </a:t>
            </a:r>
            <a:r>
              <a:rPr lang="ru-RU" dirty="0"/>
              <a:t>с помощью инструмента </a:t>
            </a:r>
            <a:r>
              <a:rPr lang="ru-RU" b="1" dirty="0"/>
              <a:t>Текст</a:t>
            </a:r>
            <a:r>
              <a:rPr lang="ru-RU" dirty="0"/>
              <a:t> с </a:t>
            </a:r>
            <a:r>
              <a:rPr lang="ru-RU" dirty="0" smtClean="0"/>
              <a:t>нужным нам размером шрифта </a:t>
            </a:r>
            <a:r>
              <a:rPr lang="ru-RU" dirty="0" err="1" smtClean="0"/>
              <a:t>пишим</a:t>
            </a:r>
            <a:r>
              <a:rPr lang="ru-RU" dirty="0" smtClean="0"/>
              <a:t> </a:t>
            </a:r>
            <a:r>
              <a:rPr lang="ru-RU" dirty="0"/>
              <a:t>нужный </a:t>
            </a:r>
            <a:r>
              <a:rPr lang="ru-RU" dirty="0" smtClean="0"/>
              <a:t>текст.</a:t>
            </a:r>
          </a:p>
          <a:p>
            <a:r>
              <a:rPr lang="ru-RU" dirty="0" smtClean="0"/>
              <a:t>Затем выделяем рисунок и </a:t>
            </a:r>
            <a:r>
              <a:rPr lang="ru-RU" dirty="0" err="1" smtClean="0"/>
              <a:t>ыбираем</a:t>
            </a:r>
            <a:r>
              <a:rPr lang="ru-RU" dirty="0" smtClean="0"/>
              <a:t> </a:t>
            </a:r>
            <a:r>
              <a:rPr lang="ru-RU" b="1" i="1" dirty="0">
                <a:solidFill>
                  <a:srgbClr val="FF0000"/>
                </a:solidFill>
              </a:rPr>
              <a:t>Редактирование – определить кисть </a:t>
            </a:r>
            <a:r>
              <a:rPr lang="ru-RU" dirty="0"/>
              <a:t>и задаем имя новой кисти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, потом выбираем ее и творим.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52" y="4293096"/>
            <a:ext cx="7182180" cy="219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93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95" y="517946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Аналогично происходит и с </a:t>
            </a:r>
            <a:r>
              <a:rPr lang="ru-RU" sz="2400" smtClean="0"/>
              <a:t>готовым изображением. 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Выделить рисунок.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Выбираем </a:t>
            </a:r>
            <a:r>
              <a:rPr lang="ru-RU" sz="2400" b="1" i="1" dirty="0" smtClean="0">
                <a:solidFill>
                  <a:srgbClr val="FF0000"/>
                </a:solidFill>
              </a:rPr>
              <a:t>Редактирование – определить кисть </a:t>
            </a:r>
            <a:r>
              <a:rPr lang="ru-RU" sz="2400" dirty="0" smtClean="0"/>
              <a:t>и задаем имя новой кисти</a:t>
            </a:r>
            <a:r>
              <a:rPr lang="ru-RU" sz="2400" b="1" i="1" dirty="0" smtClean="0">
                <a:solidFill>
                  <a:srgbClr val="FF0000"/>
                </a:solidFill>
              </a:rPr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Далее выбираем эту кисть и рисуем.</a:t>
            </a:r>
            <a:endParaRPr lang="ru-RU" sz="2400" dirty="0"/>
          </a:p>
        </p:txBody>
      </p:sp>
      <p:pic>
        <p:nvPicPr>
          <p:cNvPr id="2055" name="Picture 7" descr="Кисти фотошо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41936"/>
            <a:ext cx="2752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1"/>
          <a:stretch/>
        </p:blipFill>
        <p:spPr bwMode="auto">
          <a:xfrm>
            <a:off x="6342391" y="2780928"/>
            <a:ext cx="2744308" cy="149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408" y="2033005"/>
            <a:ext cx="948074" cy="66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game-hacks.ru/_ld/5/3188780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7"/>
          <a:stretch/>
        </p:blipFill>
        <p:spPr bwMode="auto">
          <a:xfrm>
            <a:off x="3131840" y="3856984"/>
            <a:ext cx="2968603" cy="283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Кисть фотошоп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5" y="4883026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moifotoshop.ucoz.ru/forblog/dollar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61" y="4631148"/>
            <a:ext cx="2867739" cy="215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4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Создание своей кисти  в фотошопе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кисти  в фотошопе</dc:title>
  <dc:creator>Литвинова Вера Александровна</dc:creator>
  <cp:lastModifiedBy>Литвинова Вера Александровна</cp:lastModifiedBy>
  <cp:revision>10</cp:revision>
  <dcterms:created xsi:type="dcterms:W3CDTF">2013-12-04T09:46:55Z</dcterms:created>
  <dcterms:modified xsi:type="dcterms:W3CDTF">2015-12-17T11:43:53Z</dcterms:modified>
</cp:coreProperties>
</file>