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5" r:id="rId2"/>
    <p:sldId id="264" r:id="rId3"/>
    <p:sldId id="259" r:id="rId4"/>
    <p:sldId id="261" r:id="rId5"/>
    <p:sldId id="258" r:id="rId6"/>
    <p:sldId id="263" r:id="rId7"/>
    <p:sldId id="257" r:id="rId8"/>
    <p:sldId id="256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921B4-68FC-46C5-B0B2-F8C1F55CE2DA}" type="datetimeFigureOut">
              <a:rPr lang="ru-RU" smtClean="0"/>
              <a:pPr/>
              <a:t>23.12.2015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D36738-28CD-4CF2-86AF-868366C9A2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921B4-68FC-46C5-B0B2-F8C1F55CE2DA}" type="datetimeFigureOut">
              <a:rPr lang="ru-RU" smtClean="0"/>
              <a:pPr/>
              <a:t>23.12.2015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36738-28CD-4CF2-86AF-868366C9A2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921B4-68FC-46C5-B0B2-F8C1F55CE2DA}" type="datetimeFigureOut">
              <a:rPr lang="ru-RU" smtClean="0"/>
              <a:pPr/>
              <a:t>23.12.2015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36738-28CD-4CF2-86AF-868366C9A2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5B921B4-68FC-46C5-B0B2-F8C1F55CE2DA}" type="datetimeFigureOut">
              <a:rPr lang="ru-RU" smtClean="0"/>
              <a:pPr/>
              <a:t>23.12.2015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FAD36738-28CD-4CF2-86AF-868366C9A2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921B4-68FC-46C5-B0B2-F8C1F55CE2DA}" type="datetimeFigureOut">
              <a:rPr lang="ru-RU" smtClean="0"/>
              <a:pPr/>
              <a:t>23.12.2015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36738-28CD-4CF2-86AF-868366C9A2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921B4-68FC-46C5-B0B2-F8C1F55CE2DA}" type="datetimeFigureOut">
              <a:rPr lang="ru-RU" smtClean="0"/>
              <a:pPr/>
              <a:t>23.12.2015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36738-28CD-4CF2-86AF-868366C9A2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36738-28CD-4CF2-86AF-868366C9A2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921B4-68FC-46C5-B0B2-F8C1F55CE2DA}" type="datetimeFigureOut">
              <a:rPr lang="ru-RU" smtClean="0"/>
              <a:pPr/>
              <a:t>23.12.2015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921B4-68FC-46C5-B0B2-F8C1F55CE2DA}" type="datetimeFigureOut">
              <a:rPr lang="ru-RU" smtClean="0"/>
              <a:pPr/>
              <a:t>23.12.2015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36738-28CD-4CF2-86AF-868366C9A2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921B4-68FC-46C5-B0B2-F8C1F55CE2DA}" type="datetimeFigureOut">
              <a:rPr lang="ru-RU" smtClean="0"/>
              <a:pPr/>
              <a:t>23.12.2015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36738-28CD-4CF2-86AF-868366C9A2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5B921B4-68FC-46C5-B0B2-F8C1F55CE2DA}" type="datetimeFigureOut">
              <a:rPr lang="ru-RU" smtClean="0"/>
              <a:pPr/>
              <a:t>23.12.2015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AD36738-28CD-4CF2-86AF-868366C9A2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921B4-68FC-46C5-B0B2-F8C1F55CE2DA}" type="datetimeFigureOut">
              <a:rPr lang="ru-RU" smtClean="0"/>
              <a:pPr/>
              <a:t>23.12.2015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D36738-28CD-4CF2-86AF-868366C9A2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5B921B4-68FC-46C5-B0B2-F8C1F55CE2DA}" type="datetimeFigureOut">
              <a:rPr lang="ru-RU" smtClean="0"/>
              <a:pPr/>
              <a:t>23.12.2015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FAD36738-28CD-4CF2-86AF-868366C9A2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sz="48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Памятник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— скульптура или архитектурное сооружение, предназначенные для увековечения чего-либо.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innov.ru/news/foto/2013/culture/2304-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290"/>
            <a:ext cx="2790825" cy="4572000"/>
          </a:xfrm>
          <a:prstGeom prst="rect">
            <a:avLst/>
          </a:prstGeom>
          <a:noFill/>
        </p:spPr>
      </p:pic>
      <p:pic>
        <p:nvPicPr>
          <p:cNvPr id="21508" name="Picture 4" descr="http://www.innov.ru/news/foto/2013/culture/2304-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214290"/>
            <a:ext cx="3714776" cy="278608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28596" y="5000636"/>
            <a:ext cx="33575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Памятник книге в </a:t>
            </a:r>
            <a:r>
              <a:rPr lang="ru-RU" dirty="0" err="1">
                <a:solidFill>
                  <a:schemeClr val="bg1"/>
                </a:solidFill>
              </a:rPr>
              <a:t>Флеймене</a:t>
            </a:r>
            <a:r>
              <a:rPr lang="ru-RU" dirty="0" smtClean="0">
                <a:solidFill>
                  <a:schemeClr val="bg1"/>
                </a:solidFill>
              </a:rPr>
              <a:t>,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Нидерланды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286117" y="3071810"/>
            <a:ext cx="2571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Памятник книге в Китае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786446" y="6286520"/>
            <a:ext cx="32147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Памятник книгам в Берлине</a:t>
            </a:r>
          </a:p>
        </p:txBody>
      </p:sp>
      <p:pic>
        <p:nvPicPr>
          <p:cNvPr id="21510" name="Picture 6" descr="http://www.innov.ru/news/foto/2013/culture/2304-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2" y="3143248"/>
            <a:ext cx="2605255" cy="3214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2 (333x500, 117Kb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357166"/>
            <a:ext cx="3806217" cy="571504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500166" y="5643578"/>
            <a:ext cx="68580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Памятник компьютеру в Минске, Белоруссия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3 (700x466, 302Kb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85728"/>
            <a:ext cx="3321866" cy="2214578"/>
          </a:xfrm>
          <a:prstGeom prst="rect">
            <a:avLst/>
          </a:prstGeom>
          <a:noFill/>
        </p:spPr>
      </p:pic>
      <p:pic>
        <p:nvPicPr>
          <p:cNvPr id="9220" name="Picture 4" descr="9 (700x525, 284Kb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1857364"/>
            <a:ext cx="3571900" cy="2678925"/>
          </a:xfrm>
          <a:prstGeom prst="rect">
            <a:avLst/>
          </a:prstGeom>
          <a:noFill/>
        </p:spPr>
      </p:pic>
      <p:pic>
        <p:nvPicPr>
          <p:cNvPr id="9222" name="Picture 6" descr="1 (700x525, 360Kb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3500438"/>
            <a:ext cx="3286148" cy="2464611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143372" y="464344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Памятник с ноутбуком в Будапеште, Венгрия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607220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Памятник отцу с сыном за ноутбуком в Шанхае, Китай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57158" y="2643183"/>
            <a:ext cx="3857652" cy="642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Памятник юноше с ноутбуком в Калининграде, Россия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584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Памятник </a:t>
            </a:r>
            <a:r>
              <a:rPr lang="ru-RU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клавиатуре </a:t>
            </a:r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Екатеринбурге</a:t>
            </a:r>
            <a:endParaRPr lang="ru-RU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Размещенно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3213" y="1500174"/>
            <a:ext cx="7511633" cy="44958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img0.liveinternet.ru/images/attach/c/8/101/625/101625348_large_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357166"/>
            <a:ext cx="6317326" cy="421484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71736" y="4857760"/>
            <a:ext cx="41002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Памятник компьютерной мышке в ОАЭ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71934" y="2428868"/>
            <a:ext cx="4929222" cy="1357322"/>
          </a:xfrm>
        </p:spPr>
        <p:txBody>
          <a:bodyPr/>
          <a:lstStyle/>
          <a:p>
            <a:pPr>
              <a:buNone/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Памятник интернету в Самаре </a:t>
            </a:r>
          </a:p>
        </p:txBody>
      </p:sp>
      <p:pic>
        <p:nvPicPr>
          <p:cNvPr id="4098" name="Picture 2" descr="Размещенно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071546"/>
            <a:ext cx="3357586" cy="42056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4786322"/>
            <a:ext cx="6519850" cy="1428760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амятник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"собачке" в Оренбурге</a:t>
            </a:r>
          </a:p>
        </p:txBody>
      </p:sp>
      <p:pic>
        <p:nvPicPr>
          <p:cNvPr id="1026" name="Picture 2" descr="bc9091cb957cf1e65e965e38f8783fe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571480"/>
            <a:ext cx="3810000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162</TotalTime>
  <Words>77</Words>
  <Application>Microsoft Office PowerPoint</Application>
  <PresentationFormat>Экран (4:3)</PresentationFormat>
  <Paragraphs>13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Бумажная</vt:lpstr>
      <vt:lpstr>Слайд 1</vt:lpstr>
      <vt:lpstr>Слайд 2</vt:lpstr>
      <vt:lpstr>Слайд 3</vt:lpstr>
      <vt:lpstr>Слайд 4</vt:lpstr>
      <vt:lpstr>Памятник клавиатуре  в Екатеринбурге</vt:lpstr>
      <vt:lpstr>Слайд 6</vt:lpstr>
      <vt:lpstr>Слайд 7</vt:lpstr>
      <vt:lpstr>Памятник "собачке" в Оренбурге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памятник "собачке" в Оренбурге</dc:title>
  <dc:creator>ПК</dc:creator>
  <cp:lastModifiedBy>ПК</cp:lastModifiedBy>
  <cp:revision>19</cp:revision>
  <dcterms:created xsi:type="dcterms:W3CDTF">2015-11-24T11:03:44Z</dcterms:created>
  <dcterms:modified xsi:type="dcterms:W3CDTF">2015-12-23T01:38:42Z</dcterms:modified>
</cp:coreProperties>
</file>