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2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75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26252-74A9-43D7-9564-3A8F6945DFF4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99869-FB49-4E4A-B204-9BD3656E22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99869-FB49-4E4A-B204-9BD3656E22E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8" name="Дата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2015-2016 учебный год</a:t>
            </a:r>
            <a:endParaRPr lang="ru-RU" dirty="0"/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9CCFCB-A38C-48B5-BD19-53A7EBAC55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Учитель информатики МБОУ Школа №140 Тарабина И.Г.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AB79064-F68D-4C77-A8F6-96074D74E35C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D9CCFCB-A38C-48B5-BD19-53A7EBAC5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B79064-F68D-4C77-A8F6-96074D74E35C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CCFCB-A38C-48B5-BD19-53A7EBAC5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B79064-F68D-4C77-A8F6-96074D74E35C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CCFCB-A38C-48B5-BD19-53A7EBAC5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2015-2016 учебный год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 информатики МБОУ Школа №140 Тарабина И.Г.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FCB-A38C-48B5-BD19-53A7EBAC5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2015-2016 учебный год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9CCFCB-A38C-48B5-BD19-53A7EBAC55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Учитель информатики МБОУ Школа №140 Тарабина И.Г.</a:t>
            </a: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B79064-F68D-4C77-A8F6-96074D74E35C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CCFCB-A38C-48B5-BD19-53A7EBAC55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B79064-F68D-4C77-A8F6-96074D74E35C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CCFCB-A38C-48B5-BD19-53A7EBAC5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B79064-F68D-4C77-A8F6-96074D74E35C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CCFCB-A38C-48B5-BD19-53A7EBAC55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B79064-F68D-4C77-A8F6-96074D74E35C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CCFCB-A38C-48B5-BD19-53A7EBAC5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B79064-F68D-4C77-A8F6-96074D74E35C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CCFCB-A38C-48B5-BD19-53A7EBAC5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B79064-F68D-4C77-A8F6-96074D74E35C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CCFCB-A38C-48B5-BD19-53A7EBAC5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dirty="0" smtClean="0"/>
              <a:t>Растровая и векторная графика</a:t>
            </a:r>
            <a:endParaRPr kumimoji="0" lang="en-US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dirty="0" smtClean="0"/>
              <a:t>Образец текста</a:t>
            </a:r>
          </a:p>
          <a:p>
            <a:pPr lvl="1" eaLnBrk="1" latinLnBrk="0" hangingPunct="1"/>
            <a:r>
              <a:rPr kumimoji="0" lang="ru-RU" dirty="0" smtClean="0"/>
              <a:t>Второй уровень</a:t>
            </a:r>
          </a:p>
          <a:p>
            <a:pPr lvl="2" eaLnBrk="1" latinLnBrk="0" hangingPunct="1"/>
            <a:r>
              <a:rPr kumimoji="0" lang="ru-RU" dirty="0" smtClean="0"/>
              <a:t>Третий уровень</a:t>
            </a:r>
          </a:p>
          <a:p>
            <a:pPr lvl="3" eaLnBrk="1" latinLnBrk="0" hangingPunct="1"/>
            <a:r>
              <a:rPr kumimoji="0" lang="ru-RU" dirty="0" smtClean="0"/>
              <a:t>Четвертый уровень</a:t>
            </a:r>
          </a:p>
          <a:p>
            <a:pPr lvl="4" eaLnBrk="1" latinLnBrk="0" hangingPunct="1"/>
            <a:r>
              <a:rPr kumimoji="0" lang="ru-RU" dirty="0" smtClean="0"/>
              <a:t>Пятый уровень</a:t>
            </a:r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ru-RU" dirty="0" smtClean="0"/>
              <a:t>2015-2016 учебный год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ru-RU" dirty="0" smtClean="0"/>
              <a:t>Учитель информатики МБОУ Школа №140 Тарабина И.Г.</a:t>
            </a:r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D9CCFCB-A38C-48B5-BD19-53A7EBAC5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28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212976"/>
            <a:ext cx="7772400" cy="3168352"/>
          </a:xfrm>
        </p:spPr>
        <p:txBody>
          <a:bodyPr/>
          <a:lstStyle/>
          <a:p>
            <a:r>
              <a:rPr lang="ru-RU" dirty="0" smtClean="0"/>
              <a:t>Растровая и векторная графика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400" dirty="0" smtClean="0"/>
              <a:t>				</a:t>
            </a:r>
            <a:br>
              <a:rPr lang="ru-RU" sz="1400" dirty="0" smtClean="0"/>
            </a:br>
            <a:r>
              <a:rPr lang="ru-RU" sz="1400" dirty="0" smtClean="0"/>
              <a:t>				</a:t>
            </a:r>
            <a:br>
              <a:rPr lang="ru-RU" sz="1400" dirty="0" smtClean="0"/>
            </a:br>
            <a:r>
              <a:rPr lang="ru-RU" sz="1400" dirty="0" smtClean="0"/>
              <a:t>				Подготовил:  учитель информатики</a:t>
            </a:r>
            <a:br>
              <a:rPr lang="ru-RU" sz="1400" dirty="0" smtClean="0"/>
            </a:br>
            <a:r>
              <a:rPr lang="ru-RU" sz="1400" dirty="0" smtClean="0"/>
              <a:t>					  МБОУ Школа №140 г.о. Самара</a:t>
            </a:r>
            <a:br>
              <a:rPr lang="ru-RU" sz="1400" dirty="0" smtClean="0"/>
            </a:br>
            <a:r>
              <a:rPr lang="ru-RU" sz="1400" dirty="0" smtClean="0"/>
              <a:t>					  Тарабина Ирина Геннадьевна</a:t>
            </a: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124744"/>
            <a:ext cx="7772400" cy="1508760"/>
          </a:xfrm>
        </p:spPr>
        <p:txBody>
          <a:bodyPr/>
          <a:lstStyle/>
          <a:p>
            <a:r>
              <a:rPr lang="ru-RU" dirty="0" smtClean="0"/>
              <a:t>Информатика </a:t>
            </a:r>
            <a:r>
              <a:rPr lang="ru-RU" dirty="0" smtClean="0"/>
              <a:t>9 </a:t>
            </a:r>
            <a:r>
              <a:rPr lang="ru-RU" dirty="0" smtClean="0"/>
              <a:t>класс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Системы автоматизированного проектирования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71600" y="1916832"/>
            <a:ext cx="7776864" cy="453650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ru-RU" dirty="0" smtClean="0"/>
              <a:t>Системы автоматизированного проектирования используются на производстве, т.к. обеспечивают возможность реализации сквозной технологии проектирования и изготовления деталей.</a:t>
            </a:r>
          </a:p>
          <a:p>
            <a:pPr algn="just">
              <a:buNone/>
            </a:pPr>
            <a:r>
              <a:rPr lang="ru-RU" dirty="0" smtClean="0"/>
              <a:t>	На основе компьютерных чертежей создаются управляющие программы для станков с ЧПУ (числовым программным обеспечением).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Форматы векторных графических файлов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71600" y="1916832"/>
            <a:ext cx="7776864" cy="45365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ru-RU" dirty="0" smtClean="0"/>
              <a:t>Широко распространенным форматом векторных графических файлов является формат </a:t>
            </a:r>
            <a:r>
              <a:rPr lang="en-US" dirty="0" smtClean="0">
                <a:solidFill>
                  <a:srgbClr val="FFFF00"/>
                </a:solidFill>
              </a:rPr>
              <a:t>WMF</a:t>
            </a:r>
            <a:r>
              <a:rPr lang="ru-RU" dirty="0" smtClean="0"/>
              <a:t>. Некоторые программы обработки изображений используют оригинальные форматы, которые распознаются только самой создающей программой.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71600" y="1916832"/>
            <a:ext cx="7776864" cy="45365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ru-RU" dirty="0" smtClean="0">
                <a:solidFill>
                  <a:srgbClr val="FFFF00"/>
                </a:solidFill>
              </a:rPr>
              <a:t>Параграф 1.2 Растровая и векторная графика. Стр. 21-27. Вопросы.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71600" y="512763"/>
            <a:ext cx="7772400" cy="9144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1366838" y="1916113"/>
            <a:ext cx="7525642" cy="432119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ru-RU" sz="4400" dirty="0" smtClean="0">
                <a:solidFill>
                  <a:srgbClr val="FFFF00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Растровая графика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Растровые изображения формируются в процессе сканирования многоцветных иллюстраций и фотографий, а также при использовании цифровых фото и видео камер.</a:t>
            </a:r>
          </a:p>
          <a:p>
            <a:pPr algn="just">
              <a:buNone/>
            </a:pPr>
            <a:r>
              <a:rPr lang="ru-RU" dirty="0" smtClean="0"/>
              <a:t>	Растровое изображение формируется из точек различного цвета (пикселей), которые образуют строки и столбцы.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Растровая графика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Растровые изображения очень чувствительны к уменьшению и увеличению. При уменьшении – несколько соседних точек преобразуются в одну, поэтому теряется четкость изображения. А при уменьшении – точки добавляются, и несколько соседних точек принимают одинаковый цвет, тем самым появляется ступенчатый эффект.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Растровые графические редакторы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71600" y="1916832"/>
            <a:ext cx="7772400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Растровые графические редакторы являются наилучшим средством обработки цифровых фотографий и отсканированных изображений, поскольку позволяют повышать их качество путем изменения цветовой палитры изображения и даже цвета  каждого отдельного пикселя.</a:t>
            </a:r>
          </a:p>
          <a:p>
            <a:pPr algn="just">
              <a:buNone/>
            </a:pPr>
            <a:endParaRPr lang="ru-RU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Форматы растровых графических файлов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71600" y="1916832"/>
            <a:ext cx="7772400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Графические редакторы позволяют открывать, обрабатывать и сохранять изображения и рисунки в различных графических форматах. Форматы определяют способ хранения информации в файле (растровый или векторный).</a:t>
            </a:r>
          </a:p>
          <a:p>
            <a:pPr algn="ctr">
              <a:buNone/>
            </a:pPr>
            <a:r>
              <a:rPr lang="ru-RU" dirty="0" smtClean="0"/>
              <a:t>	</a:t>
            </a:r>
            <a:r>
              <a:rPr lang="ru-RU" b="1" dirty="0" smtClean="0"/>
              <a:t>Существуют следующие форматы: </a:t>
            </a:r>
          </a:p>
          <a:p>
            <a:pPr algn="ctr">
              <a:buNone/>
            </a:pPr>
            <a:r>
              <a:rPr lang="ru-RU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BMP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en-US" dirty="0" smtClean="0">
                <a:solidFill>
                  <a:srgbClr val="FFFF00"/>
                </a:solidFill>
              </a:rPr>
              <a:t>GIF, PNG, JPEG</a:t>
            </a:r>
            <a:endParaRPr lang="ru-RU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Форматы растровых графических файлов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71600" y="1916832"/>
            <a:ext cx="7772400" cy="457200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BMP – </a:t>
            </a:r>
            <a:r>
              <a:rPr lang="ru-RU" dirty="0" smtClean="0"/>
              <a:t>универсальный формат растровых графических файлов, растровые графические файлы в этом формате имеют большой информационный объем, т.к. в них хранятся коды цветов всех точек изображения.</a:t>
            </a:r>
            <a:endParaRPr lang="en-US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	GIF – </a:t>
            </a:r>
            <a:r>
              <a:rPr lang="ru-RU" dirty="0" smtClean="0"/>
              <a:t>формат, который используется для размещения изображений на </a:t>
            </a:r>
            <a:r>
              <a:rPr lang="en-US" dirty="0" smtClean="0"/>
              <a:t>Web-</a:t>
            </a:r>
            <a:r>
              <a:rPr lang="ru-RU" dirty="0" smtClean="0"/>
              <a:t>страницах в Интернете, в этом графическом формате используется метод сжатия, который позволяет неплохо сжимать файлы, в которых много одноцветных областей изображения, недостаток этого формата – ограниченная палитра цветов, в которой не может быть больше 256 цветов.</a:t>
            </a:r>
            <a:endParaRPr lang="ru-RU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Форматы растровых графических файлов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71600" y="1916832"/>
            <a:ext cx="7776864" cy="453650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	PNG –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/>
              <a:t>формат, который использует метод сжатия без потери данных и является усовершенствованным вариантом формата </a:t>
            </a:r>
            <a:r>
              <a:rPr lang="en-US" dirty="0" smtClean="0"/>
              <a:t>GIF</a:t>
            </a:r>
            <a:r>
              <a:rPr lang="ru-RU" dirty="0" smtClean="0"/>
              <a:t>, т.к. позволяет использовать в палитре до 16 миллионов цветов, при сохранении в этом формате можно выбирать степень сжатия.</a:t>
            </a:r>
            <a:endParaRPr lang="en-US" dirty="0" smtClean="0"/>
          </a:p>
          <a:p>
            <a:pPr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	JPEG –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/>
              <a:t>формат, который используется для сжатия цифровых и отсканированных фотографий, при этом обеспечивается воспроизведение более 16 миллионов различных цветов, использование этого формата позволяет сжимать файлы в десятки раз, при этом приводит к необратимой потере информации.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Векторная графика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71600" y="1916832"/>
            <a:ext cx="7776864" cy="417646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ru-RU" dirty="0" smtClean="0"/>
              <a:t>Векторные рисунки используются для хранения высокоточных графических объектов, для которых имеет значение сохранение четких и ясных контуров. 	</a:t>
            </a:r>
          </a:p>
          <a:p>
            <a:pPr algn="just">
              <a:buNone/>
            </a:pPr>
            <a:r>
              <a:rPr lang="ru-RU" dirty="0" smtClean="0"/>
              <a:t>	Векторные рисунки формируются из базовых графических объектов, для каждого из которых задаются координаты опорных точек, формулы рисования объекта, а также цвет, толщина и стиль линии его контура. 	Векторные рисунки могут быть увеличены или уменьшены без потери качества. По сравнению с растровыми изображениями  информационный объем файлов векторного изображения значительно меньше.</a:t>
            </a:r>
          </a:p>
          <a:p>
            <a:pPr algn="just">
              <a:buNone/>
            </a:pPr>
            <a:r>
              <a:rPr lang="ru-RU" dirty="0" smtClean="0"/>
              <a:t>	Векторная графика лежит в основе </a:t>
            </a:r>
            <a:r>
              <a:rPr lang="en-US" dirty="0" smtClean="0"/>
              <a:t>flash – </a:t>
            </a:r>
            <a:r>
              <a:rPr lang="ru-RU" dirty="0" err="1" smtClean="0"/>
              <a:t>анимаций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Векторные графические редакторы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71600" y="1916832"/>
            <a:ext cx="7776864" cy="4536504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ru-RU" dirty="0" smtClean="0"/>
              <a:t>Векторные графические редакторы используются для создания и редактирования рисунков, в которых существуют четкие контуры. Векторные рисунки легко редактируются, т.к. они состоят из отдельных графических объектов.</a:t>
            </a:r>
          </a:p>
          <a:p>
            <a:pPr algn="just">
              <a:buNone/>
            </a:pPr>
            <a:r>
              <a:rPr lang="ru-RU" dirty="0" smtClean="0"/>
              <a:t>	Векторные графические редакторы позволяют рисовать и плоские и объемные фигуры, при рисовании можно устанавливать различные режимы освещенности объекта, материал, качество поверхности и другие параметры.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97</TotalTime>
  <Words>41</Words>
  <Application>Microsoft Office PowerPoint</Application>
  <PresentationFormat>Экран (4:3)</PresentationFormat>
  <Paragraphs>35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Метро</vt:lpstr>
      <vt:lpstr>Растровая и векторная графика                Подготовил:  учитель информатики        МБОУ Школа №140 г.о. Самара        Тарабина Ирина Геннадьевна</vt:lpstr>
      <vt:lpstr>Растровая графика</vt:lpstr>
      <vt:lpstr>Растровая графика</vt:lpstr>
      <vt:lpstr>Растровые графические редакторы</vt:lpstr>
      <vt:lpstr>Форматы растровых графических файлов</vt:lpstr>
      <vt:lpstr>Форматы растровых графических файлов</vt:lpstr>
      <vt:lpstr>Форматы растровых графических файлов</vt:lpstr>
      <vt:lpstr>Векторная графика</vt:lpstr>
      <vt:lpstr>Векторные графические редакторы</vt:lpstr>
      <vt:lpstr>Системы автоматизированного проектирования</vt:lpstr>
      <vt:lpstr>Форматы векторных графических файлов</vt:lpstr>
      <vt:lpstr>Домашнее задание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Растровая и век</dc:title>
  <dc:creator>Иван</dc:creator>
  <cp:lastModifiedBy>Иван</cp:lastModifiedBy>
  <cp:revision>17</cp:revision>
  <dcterms:created xsi:type="dcterms:W3CDTF">2015-09-16T15:15:38Z</dcterms:created>
  <dcterms:modified xsi:type="dcterms:W3CDTF">2015-12-23T08:05:56Z</dcterms:modified>
</cp:coreProperties>
</file>