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90" r:id="rId2"/>
    <p:sldId id="285" r:id="rId3"/>
    <p:sldId id="282" r:id="rId4"/>
    <p:sldId id="267" r:id="rId5"/>
    <p:sldId id="268" r:id="rId6"/>
    <p:sldId id="275" r:id="rId7"/>
    <p:sldId id="269" r:id="rId8"/>
    <p:sldId id="272" r:id="rId9"/>
    <p:sldId id="273" r:id="rId10"/>
    <p:sldId id="259" r:id="rId11"/>
    <p:sldId id="261" r:id="rId12"/>
    <p:sldId id="288" r:id="rId13"/>
    <p:sldId id="289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698A38-E151-42E7-B899-C2F2EAD9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0CB2-D577-4D17-AD6F-71ADEF76F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A0A03F2-54CC-41E7-9E53-2FA294D68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09A3-2CF9-4BF2-B644-0965BE9DE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9893-A833-4375-ACAC-920CD2D6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DF5C0-EA25-4699-BBF0-9CB60908A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D9E0E-C68E-475D-B635-23EBE5B4B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1962-5CA5-4777-9CD3-CB0074492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FCCA-FE80-48C9-B7EE-F7BBE47BF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D045-FC3A-41AD-8FCD-4BE190DD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6AED-146E-4932-87A4-7A3F5BE5B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D92B39-617E-4403-83A2-8BAC2C53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7E554E-141B-47C0-8D73-A6F37C518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1" r:id="rId2"/>
    <p:sldLayoutId id="2147483689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90" r:id="rId9"/>
    <p:sldLayoutId id="2147483687" r:id="rId10"/>
    <p:sldLayoutId id="2147483691" r:id="rId11"/>
    <p:sldLayoutId id="2147483692" r:id="rId12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/wiki/%D0%98%D0%B7%D0%BE%D0%B1%D1%80%D0%B0%D0%B6%D0%B5%D0%BD%D0%B8%D0%B5:Russia_coa.sv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eraldry.hobby.ru/index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 изобразительного искусства </a:t>
            </a:r>
            <a:b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 классе</a:t>
            </a:r>
            <a:b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 чём рассказывают гербы и эмблемы»</a:t>
            </a:r>
            <a:endParaRPr lang="ru-RU" sz="3200" cap="none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Марусина Оксана Юрьевна,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«ОЦ» с. Воротнее муниципального района Сергиевский Самарской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лаг Российской Федерации (флаг России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88913"/>
            <a:ext cx="2881313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4608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</a:t>
            </a:r>
            <a:r>
              <a:rPr lang="ru-RU" sz="2800" b="1" dirty="0">
                <a:solidFill>
                  <a:srgbClr val="0000FF"/>
                </a:solidFill>
              </a:rPr>
              <a:t>.</a:t>
            </a:r>
            <a:r>
              <a:rPr lang="ru-RU" sz="2800" dirty="0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9875" y="3789363"/>
            <a:ext cx="8604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  цвет означает мир, чистоту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 цвет веры и верности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цвет символизирует энергию, силу, кровь, пролитую за Отечество.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2055813"/>
            <a:ext cx="8642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означают цвета флага России?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 используется следующая трактовка значений цветов флага: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250825" y="5805488"/>
            <a:ext cx="87137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«флаг» - голландского происхождения и означает «корабельное знамя». Между флагом и знаменем много общего: оба представляют собой полотнища с различными эмблемами и надписями, прикрепляемые к месту или шнуру.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ерб России">
            <a:hlinkClick r:id="rId2" tooltip="&quot;Герб России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450" y="188913"/>
            <a:ext cx="28051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9863" y="4076700"/>
            <a:ext cx="8804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изображен герб Москвы:  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Георгий Победоносец,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поражающий копьем змия.</a:t>
            </a:r>
          </a:p>
          <a:p>
            <a:pPr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короны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олицетворяют императорскую власть,                     равно как 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скипетр с державой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двуглавый орел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держит в лапах.  Две головы олицетворяют светскую и церковную власть.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 Самары</a:t>
            </a:r>
            <a:endParaRPr lang="ru-RU" sz="4400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ara_emble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51760" y="1609884"/>
            <a:ext cx="2849880" cy="484632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 Сергиевского района</a:t>
            </a:r>
            <a:endParaRPr lang="ru-RU" sz="4400" cap="none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ergievsky_rayon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854142" y="1785926"/>
            <a:ext cx="4432370" cy="4844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герб краснод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1143000"/>
            <a:ext cx="2881312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sz="40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786188"/>
            <a:ext cx="8215312" cy="104298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2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тетрадь «Твой герб и псевдоним 5-9 классы».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Поурочные планы 5 класс по программе Б. М. </a:t>
            </a:r>
            <a:r>
              <a:rPr lang="ru-RU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http://heraldry.hobby.ru/index.html</a:t>
            </a:r>
            <a:r>
              <a:rPr lang="en-US" sz="2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гербы городов.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5785629_9c76pstl1vi8aqwnzmk0g32exjyh4foudrb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4643470" cy="3095647"/>
          </a:xfrm>
          <a:prstGeom prst="rect">
            <a:avLst/>
          </a:prstGeom>
        </p:spPr>
      </p:pic>
      <p:pic>
        <p:nvPicPr>
          <p:cNvPr id="3" name="Рисунок 2" descr="img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643314"/>
            <a:ext cx="3714776" cy="281030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герольд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719388" y="260350"/>
            <a:ext cx="3563937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000"/>
            <a:ext cx="8229600" cy="2770198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4000" cap="none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особая научная дисциплина, описывающая и изучающая гербы</a:t>
            </a:r>
            <a:r>
              <a:rPr lang="ru-RU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none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знаки, определяющая правила составления новых.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404813"/>
            <a:ext cx="8712200" cy="159542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Герольды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специалисты, владеющие геральдическими знаниями и применяющие их на практике.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7191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cap="none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Основой всякого герба считается щит – как поле для изображения эмблемы</a:t>
            </a:r>
            <a:endParaRPr lang="ru-RU" sz="2800" cap="none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2303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Варяжский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57875" y="105251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Германский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43563" y="3619500"/>
            <a:ext cx="2887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Французский 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85750" y="3644900"/>
            <a:ext cx="221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Итальянский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43042" y="5445125"/>
            <a:ext cx="26432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Испанский  </a:t>
            </a:r>
          </a:p>
        </p:txBody>
      </p:sp>
      <p:pic>
        <p:nvPicPr>
          <p:cNvPr id="18440" name="Picture 8" descr="рыцарь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143000"/>
            <a:ext cx="2497138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132138" y="2636838"/>
            <a:ext cx="2159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1828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214813"/>
            <a:ext cx="16954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5053013"/>
            <a:ext cx="18129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43375"/>
            <a:ext cx="1876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1428750"/>
            <a:ext cx="1971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79388" y="1454150"/>
          <a:ext cx="8785225" cy="1830388"/>
        </p:xfrm>
        <a:graphic>
          <a:graphicData uri="http://schemas.openxmlformats.org/presentationml/2006/ole">
            <p:oleObj spid="_x0000_s2050" name="Фотография Photo Editor" r:id="rId3" imgW="6582694" imgH="1371429" progId="">
              <p:embed/>
            </p:oleObj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149725"/>
            <a:ext cx="15763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221163"/>
            <a:ext cx="1657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4221163"/>
            <a:ext cx="1571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221163"/>
            <a:ext cx="1619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4221163"/>
            <a:ext cx="1619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26035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Графическое изображение красок в гербах</a:t>
            </a:r>
            <a:endParaRPr lang="ru-RU" sz="4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468314" y="785794"/>
          <a:ext cx="5897450" cy="5214974"/>
        </p:xfrm>
        <a:graphic>
          <a:graphicData uri="http://schemas.openxmlformats.org/presentationml/2006/ole">
            <p:oleObj spid="_x0000_s5122" name="Фотография Photo Editor" r:id="rId3" imgW="7992591" imgH="7066667" progId="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80063" y="4868863"/>
            <a:ext cx="1439862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59563" y="1052513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Корона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59563" y="3933825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Щит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59563" y="4508500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Девиз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59563" y="263683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Щитодержатель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659563" y="16287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Шнурки 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659563" y="299720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Мантия 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659563" y="206057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Шлем 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659563" y="3357563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Щиток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68313" y="588327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Щитодержатели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обычно щит на гербе держат звери, люди или вымышленные существа.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755650" y="1125538"/>
            <a:ext cx="504825" cy="576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03350" y="1125538"/>
            <a:ext cx="7489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богатства, справедливости, верности и постоянства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55650" y="1844675"/>
            <a:ext cx="504825" cy="649288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03350" y="1916113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невинности и чистоты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03350" y="2852738"/>
            <a:ext cx="698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мужества, неустрашимости и храбрости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755650" y="2708275"/>
            <a:ext cx="504825" cy="649288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755650" y="3573463"/>
            <a:ext cx="504825" cy="649287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755650" y="4365625"/>
            <a:ext cx="504825" cy="6492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755650" y="5157788"/>
            <a:ext cx="504825" cy="649287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755650" y="5949950"/>
            <a:ext cx="504825" cy="649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403350" y="3716338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красоты и величия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403350" y="4508500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изобилия и надежды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403350" y="5300663"/>
            <a:ext cx="468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могущества 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403350" y="6092825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символ мудрости, скромности, учености и печали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Rectangle 19"/>
          <p:cNvSpPr>
            <a:spLocks noGrp="1" noChangeArrowheads="1"/>
          </p:cNvSpPr>
          <p:nvPr>
            <p:ph type="title"/>
          </p:nvPr>
        </p:nvSpPr>
        <p:spPr>
          <a:xfrm>
            <a:off x="8101013" y="274638"/>
            <a:ext cx="585787" cy="633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4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8686800" cy="1371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(Изображения человека, животных, растений, кораблей, построек, предметов быта, оружия, а также фантастических животных (дракон, единорог, гриф и др.)</a:t>
            </a:r>
          </a:p>
        </p:txBody>
      </p:sp>
      <p:pic>
        <p:nvPicPr>
          <p:cNvPr id="20483" name="Picture 3" descr="негераль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565400"/>
            <a:ext cx="225583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герб рода Романов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708275"/>
            <a:ext cx="231298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негераль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550" y="2820988"/>
            <a:ext cx="21748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5580063" y="3357563"/>
            <a:ext cx="35877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276600" y="3357563"/>
            <a:ext cx="358775" cy="936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11188" y="537368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города Каширы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372225" y="5373688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рода Романовых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Негеральдические фигуры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xfrm>
            <a:off x="7451725" y="274638"/>
            <a:ext cx="12350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016000"/>
            <a:ext cx="8351837" cy="4824413"/>
          </a:xfrm>
        </p:spPr>
        <p:txBody>
          <a:bodyPr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Дуб, медведь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сила сопротивления, терпения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Факел, раскрытая книга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знание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трудолюбие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Крылатый змей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зло, смута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Дракон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могущество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храбрость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победа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символ власти, царского трона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Леопард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храбрость, отвага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Единорог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чистота, непорочность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долголетие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ночь , вечность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свет, богатство, изобилие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верность, преданность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изображений</a:t>
            </a:r>
            <a:endParaRPr lang="ru-RU" sz="4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703</TotalTime>
  <Words>417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Изящная</vt:lpstr>
      <vt:lpstr>Фотография Photo Editor</vt:lpstr>
      <vt:lpstr>Урок  изобразительного искусства  в 5 классе  «О чём рассказывают гербы и эмблемы»</vt:lpstr>
      <vt:lpstr>Слайд 2</vt:lpstr>
      <vt:lpstr>Геральдика - особая научная дисциплина, описывающая и изучающая гербы и знаки, определяющая правила составления новых.</vt:lpstr>
      <vt:lpstr>Основой всякого герба считается щит – как поле для изображения эмблемы</vt:lpstr>
      <vt:lpstr>Слайд 5</vt:lpstr>
      <vt:lpstr>Слайд 6</vt:lpstr>
      <vt:lpstr>Слайд 7</vt:lpstr>
      <vt:lpstr>(Изображения человека, животных, растений, кораблей, построек, предметов быта, оружия, а также фантастических животных (дракон, единорог, гриф и др.)</vt:lpstr>
      <vt:lpstr>Слайд 9</vt:lpstr>
      <vt:lpstr>Слайд 10</vt:lpstr>
      <vt:lpstr>Слайд 11</vt:lpstr>
      <vt:lpstr>Герб  Самары</vt:lpstr>
      <vt:lpstr>Герб  Сергиевского района</vt:lpstr>
      <vt:lpstr> Источники информации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рассказывают гербы</dc:title>
  <dc:creator>Коля</dc:creator>
  <cp:lastModifiedBy>User</cp:lastModifiedBy>
  <cp:revision>79</cp:revision>
  <dcterms:created xsi:type="dcterms:W3CDTF">2008-02-03T14:40:28Z</dcterms:created>
  <dcterms:modified xsi:type="dcterms:W3CDTF">2015-12-21T14:29:12Z</dcterms:modified>
</cp:coreProperties>
</file>