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5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14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7318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72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598478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13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081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077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021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40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444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032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57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827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516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422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06349-6B62-4B1D-A886-59F848D0ABE4}" type="datetimeFigureOut">
              <a:rPr lang="ru-RU" smtClean="0"/>
              <a:t>21.11.2015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84BFFA-A0E0-4A63-A41D-732A1E28892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85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Знаменитые немецкие физики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638" y="2604003"/>
            <a:ext cx="2323444" cy="3132775"/>
          </a:xfrm>
        </p:spPr>
      </p:pic>
      <p:sp>
        <p:nvSpPr>
          <p:cNvPr id="7" name="TextBox 6"/>
          <p:cNvSpPr txBox="1"/>
          <p:nvPr/>
        </p:nvSpPr>
        <p:spPr>
          <a:xfrm>
            <a:off x="4958366" y="2604003"/>
            <a:ext cx="37091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Bookman Old Style" panose="02050604050505020204" pitchFamily="18" charset="0"/>
              </a:rPr>
              <a:t>Германия дала миру такое огромное количество выдающихся писателей, поэтов, философов, врачей, инженеров. изобретателей, учёных, что сегодня просто невозможно представить мировую цивилизацию без грандиозного вклада представителей этой страны.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632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Альберт Эйнштейн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63" y="2459060"/>
            <a:ext cx="2800350" cy="40005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877213" y="2717443"/>
            <a:ext cx="6206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«Бесконечны лишь Вселенная и глупость человеческая.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Хотя насчёт первой у меня имеются сомнения.»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Выдающийся современный физик-теоретик,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 создатель теории относительности,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 Нобелевский лауреат, самый знаменитый</a:t>
            </a:r>
          </a:p>
          <a:p>
            <a:pPr algn="ctr"/>
            <a:r>
              <a:rPr lang="ru-RU" sz="1600" dirty="0" smtClean="0">
                <a:latin typeface="Bookman Old Style" panose="02050604050505020204" pitchFamily="18" charset="0"/>
              </a:rPr>
              <a:t> из учёных 20 века</a:t>
            </a:r>
            <a:endParaRPr lang="ru-RU" sz="16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03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Book Antiqua" panose="02040602050305030304" pitchFamily="18" charset="0"/>
              </a:rPr>
              <a:t>Георг Симон Ом</a:t>
            </a:r>
            <a:endParaRPr lang="ru-RU" dirty="0">
              <a:latin typeface="Book Antiqua" panose="0204060205030503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77285"/>
            <a:ext cx="3366632" cy="484245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01545" y="2807594"/>
            <a:ext cx="5576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Bookman Old Style" panose="02050604050505020204" pitchFamily="18" charset="0"/>
              </a:rPr>
              <a:t>Его имя носит знаменитый закон </a:t>
            </a:r>
          </a:p>
          <a:p>
            <a:r>
              <a:rPr lang="ru-RU" sz="2000" dirty="0" smtClean="0">
                <a:latin typeface="Bookman Old Style" panose="02050604050505020204" pitchFamily="18" charset="0"/>
              </a:rPr>
              <a:t>электротехники и единица измерения электрического сопротивления</a:t>
            </a:r>
            <a:endParaRPr lang="ru-RU" sz="2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6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Макс Планк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10028"/>
            <a:ext cx="3508300" cy="458774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43213" y="2627290"/>
            <a:ext cx="498412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Основоположник квантовой теории,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Вывел закон излучения, названный его именем.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Труды по термодинамике, теории относительности, философии</a:t>
            </a:r>
          </a:p>
          <a:p>
            <a:r>
              <a:rPr lang="ru-RU" dirty="0" err="1" smtClean="0">
                <a:latin typeface="Bookman Old Style" panose="02050604050505020204" pitchFamily="18" charset="0"/>
              </a:rPr>
              <a:t>мии</a:t>
            </a:r>
            <a:r>
              <a:rPr lang="ru-RU" dirty="0" smtClean="0">
                <a:latin typeface="Bookman Old Style" panose="02050604050505020204" pitchFamily="18" charset="0"/>
              </a:rPr>
              <a:t>.</a:t>
            </a:r>
            <a:r>
              <a:rPr lang="ru-RU" dirty="0" smtClean="0">
                <a:latin typeface="Bookman Old Style" panose="02050604050505020204" pitchFamily="18" charset="0"/>
              </a:rPr>
              <a:t> естествознания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Лауреат Нобелевской премии.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44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Вильгельм Конрад Рентген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«Икс-лучи принадлежат всем, всему человечеству…»</a:t>
            </a: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2497694"/>
            <a:ext cx="3392108" cy="43603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69442" y="3206839"/>
            <a:ext cx="57442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Первый в истории физики лауреат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Нобелевской премии. Физик-экспериментатор, член Берлинской Академии наук.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Его имя навсегда связано с рентгеновскими лучами.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75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Габриель Фаренгейт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99" y="2230602"/>
            <a:ext cx="2279560" cy="29080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005330" y="2807595"/>
            <a:ext cx="426751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1686-1736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Изобретатель температурной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шкалы Фаренгейта, впервые 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изготовил ртутный термометр и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Предложил температурную шкалу,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н</a:t>
            </a:r>
            <a:r>
              <a:rPr lang="ru-RU" dirty="0" smtClean="0">
                <a:latin typeface="Bookman Old Style" panose="02050604050505020204" pitchFamily="18" charset="0"/>
              </a:rPr>
              <a:t>азванную его именем. Работал в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Англии и Голландии.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150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Генрих Рудольф Герц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94" y="1930400"/>
            <a:ext cx="2884868" cy="374918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1" y="2327663"/>
            <a:ext cx="47020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Один из основоположников электродинамики, доказал существование электромагнитных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 и световых волн, открыл внешний фотоэффект.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52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Карл Фридрих Гаусс</a:t>
            </a:r>
            <a:br>
              <a:rPr lang="ru-RU" dirty="0" smtClean="0"/>
            </a:br>
            <a:r>
              <a:rPr lang="ru-RU" dirty="0" smtClean="0"/>
              <a:t>1777-1855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603" y="3000778"/>
            <a:ext cx="2710332" cy="321971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72755" y="3593206"/>
            <a:ext cx="51012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Bookman Old Style" panose="02050604050505020204" pitchFamily="18" charset="0"/>
              </a:rPr>
              <a:t>Немецкий математик, физик, астроном и геодезист.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Считается «королём математиков».</a:t>
            </a:r>
          </a:p>
          <a:p>
            <a:r>
              <a:rPr lang="ru-RU" dirty="0" smtClean="0">
                <a:latin typeface="Bookman Old Style" panose="02050604050505020204" pitchFamily="18" charset="0"/>
              </a:rPr>
              <a:t>Его труды оказали влияние на развитие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а</a:t>
            </a:r>
            <a:r>
              <a:rPr lang="ru-RU" dirty="0" smtClean="0">
                <a:latin typeface="Bookman Old Style" panose="02050604050505020204" pitchFamily="18" charset="0"/>
              </a:rPr>
              <a:t>лгебры, теории чисел, математической физики,</a:t>
            </a:r>
          </a:p>
          <a:p>
            <a:r>
              <a:rPr lang="ru-RU" dirty="0">
                <a:latin typeface="Bookman Old Style" panose="02050604050505020204" pitchFamily="18" charset="0"/>
              </a:rPr>
              <a:t>э</a:t>
            </a:r>
            <a:r>
              <a:rPr lang="ru-RU" dirty="0" smtClean="0">
                <a:latin typeface="Bookman Old Style" panose="02050604050505020204" pitchFamily="18" charset="0"/>
              </a:rPr>
              <a:t>лектричества, магнетизма, геодезии,</a:t>
            </a:r>
          </a:p>
          <a:p>
            <a:r>
              <a:rPr lang="ru-RU" dirty="0">
                <a:latin typeface="Bookman Old Style" panose="02050604050505020204" pitchFamily="18" charset="0"/>
              </a:rPr>
              <a:t>а</a:t>
            </a:r>
            <a:r>
              <a:rPr lang="ru-RU" dirty="0" smtClean="0">
                <a:latin typeface="Bookman Old Style" panose="02050604050505020204" pitchFamily="18" charset="0"/>
              </a:rPr>
              <a:t>строномии.</a:t>
            </a:r>
            <a:endParaRPr lang="ru-RU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3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233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Trebuchet MS</vt:lpstr>
      <vt:lpstr>Wingdings 3</vt:lpstr>
      <vt:lpstr>Грань</vt:lpstr>
      <vt:lpstr>Знаменитые немецкие физики</vt:lpstr>
      <vt:lpstr>Альберт Эйнштейн </vt:lpstr>
      <vt:lpstr>Георг Симон Ом</vt:lpstr>
      <vt:lpstr>Макс Планк</vt:lpstr>
      <vt:lpstr>Вильгельм Конрад Рентген  «Икс-лучи принадлежат всем, всему человечеству…»</vt:lpstr>
      <vt:lpstr>Габриель Фаренгейт</vt:lpstr>
      <vt:lpstr>Генрих Рудольф Герц</vt:lpstr>
      <vt:lpstr>Карл Фридрих Гаусс 1777-1855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Знаменитые немецкие физики</dc:title>
  <dc:creator>Дима</dc:creator>
  <cp:lastModifiedBy>Дима</cp:lastModifiedBy>
  <cp:revision>10</cp:revision>
  <dcterms:created xsi:type="dcterms:W3CDTF">2015-11-21T06:08:52Z</dcterms:created>
  <dcterms:modified xsi:type="dcterms:W3CDTF">2015-11-21T07:33:54Z</dcterms:modified>
</cp:coreProperties>
</file>