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87" d="100"/>
          <a:sy n="87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kolizey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2.jpeg"/><Relationship Id="rId18" Type="http://schemas.openxmlformats.org/officeDocument/2006/relationships/slide" Target="slide13.xml"/><Relationship Id="rId26" Type="http://schemas.openxmlformats.org/officeDocument/2006/relationships/slide" Target="slide18.xml"/><Relationship Id="rId3" Type="http://schemas.openxmlformats.org/officeDocument/2006/relationships/image" Target="../media/image7.jpeg"/><Relationship Id="rId21" Type="http://schemas.openxmlformats.org/officeDocument/2006/relationships/image" Target="../media/image16.jpeg"/><Relationship Id="rId34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slide" Target="slide10.xml"/><Relationship Id="rId17" Type="http://schemas.openxmlformats.org/officeDocument/2006/relationships/image" Target="../media/image14.jpeg"/><Relationship Id="rId25" Type="http://schemas.openxmlformats.org/officeDocument/2006/relationships/image" Target="../media/image18.jpeg"/><Relationship Id="rId33" Type="http://schemas.openxmlformats.org/officeDocument/2006/relationships/image" Target="../media/image22.gif"/><Relationship Id="rId2" Type="http://schemas.openxmlformats.org/officeDocument/2006/relationships/slide" Target="slide6.xml"/><Relationship Id="rId16" Type="http://schemas.openxmlformats.org/officeDocument/2006/relationships/slide" Target="slide12.xml"/><Relationship Id="rId20" Type="http://schemas.openxmlformats.org/officeDocument/2006/relationships/slide" Target="slide14.xml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11.jpeg"/><Relationship Id="rId24" Type="http://schemas.openxmlformats.org/officeDocument/2006/relationships/slide" Target="slide16.xml"/><Relationship Id="rId32" Type="http://schemas.openxmlformats.org/officeDocument/2006/relationships/slide" Target="slide20.xml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23" Type="http://schemas.openxmlformats.org/officeDocument/2006/relationships/image" Target="../media/image17.jpeg"/><Relationship Id="rId28" Type="http://schemas.openxmlformats.org/officeDocument/2006/relationships/slide" Target="slide17.xml"/><Relationship Id="rId10" Type="http://schemas.openxmlformats.org/officeDocument/2006/relationships/slide" Target="slide9.xml"/><Relationship Id="rId19" Type="http://schemas.openxmlformats.org/officeDocument/2006/relationships/image" Target="../media/image15.jpeg"/><Relationship Id="rId31" Type="http://schemas.openxmlformats.org/officeDocument/2006/relationships/image" Target="../media/image21.jpeg"/><Relationship Id="rId4" Type="http://schemas.openxmlformats.org/officeDocument/2006/relationships/slide" Target="slide7.xml"/><Relationship Id="rId9" Type="http://schemas.openxmlformats.org/officeDocument/2006/relationships/image" Target="../media/image10.gif"/><Relationship Id="rId14" Type="http://schemas.openxmlformats.org/officeDocument/2006/relationships/slide" Target="slide11.xml"/><Relationship Id="rId22" Type="http://schemas.openxmlformats.org/officeDocument/2006/relationships/slide" Target="slide15.xml"/><Relationship Id="rId27" Type="http://schemas.openxmlformats.org/officeDocument/2006/relationships/image" Target="../media/image19.jpeg"/><Relationship Id="rId30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olize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417" y="1600200"/>
            <a:ext cx="6275165" cy="4525963"/>
          </a:xfrm>
        </p:spPr>
      </p:pic>
      <p:pic>
        <p:nvPicPr>
          <p:cNvPr id="5" name="Рисунок 4" descr="63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52636E-6 L 0.00295 0.7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0" y="453370"/>
            <a:ext cx="7886482" cy="596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px-Sack_of_the_town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t="9340"/>
          <a:stretch>
            <a:fillRect/>
          </a:stretch>
        </p:blipFill>
        <p:spPr>
          <a:xfrm>
            <a:off x="1598" y="0"/>
            <a:ext cx="91424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14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178"/>
            <a:ext cx="9144000" cy="6870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7664-e1425048749247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6874" t="1966"/>
          <a:stretch/>
        </p:blipFill>
        <p:spPr>
          <a:xfrm>
            <a:off x="323528" y="260648"/>
            <a:ext cx="8534400" cy="651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714488"/>
            <a:ext cx="3501602" cy="314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-masterskoj-srednevekovogo-oruzhejnik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290"/>
            <a:ext cx="9144000" cy="5893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3104008_muzeum-22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758" y="518922"/>
            <a:ext cx="3872484" cy="5820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7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5055" r="2114" b="5048"/>
          <a:stretch/>
        </p:blipFill>
        <p:spPr>
          <a:xfrm>
            <a:off x="402771" y="571480"/>
            <a:ext cx="8131629" cy="5426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1222_brueghel_younger_feas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40" y="500042"/>
            <a:ext cx="9221140" cy="5809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ieval_market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3497" t="7778" r="2478" b="6816"/>
          <a:stretch/>
        </p:blipFill>
        <p:spPr>
          <a:xfrm>
            <a:off x="773416" y="476672"/>
            <a:ext cx="7710680" cy="5857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637e_a60d30c6_XL.jpg"/>
          <p:cNvPicPr>
            <a:picLocks noChangeAspect="1"/>
          </p:cNvPicPr>
          <p:nvPr/>
        </p:nvPicPr>
        <p:blipFill>
          <a:blip r:embed="rId2"/>
          <a:srcRect l="19465" r="1527"/>
          <a:stretch>
            <a:fillRect/>
          </a:stretch>
        </p:blipFill>
        <p:spPr>
          <a:xfrm>
            <a:off x="0" y="0"/>
            <a:ext cx="4703449" cy="3571876"/>
          </a:xfrm>
          <a:prstGeom prst="rect">
            <a:avLst/>
          </a:prstGeom>
        </p:spPr>
      </p:pic>
      <p:pic>
        <p:nvPicPr>
          <p:cNvPr id="5" name="Рисунок 4" descr="47013455_1490_pic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-1"/>
            <a:ext cx="4000496" cy="3545055"/>
          </a:xfrm>
          <a:prstGeom prst="rect">
            <a:avLst/>
          </a:prstGeom>
        </p:spPr>
      </p:pic>
      <p:pic>
        <p:nvPicPr>
          <p:cNvPr id="6" name="Рисунок 5" descr="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682984"/>
            <a:ext cx="6962357" cy="317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2816683_engl_senior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4638" t="12590" r="1060"/>
          <a:stretch/>
        </p:blipFill>
        <p:spPr>
          <a:xfrm>
            <a:off x="323528" y="620688"/>
            <a:ext cx="8632371" cy="568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2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94"/>
            <a:ext cx="8929718" cy="6654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768" y="6500834"/>
            <a:ext cx="1714512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/>
          <p:cNvSpPr/>
          <p:nvPr/>
        </p:nvSpPr>
        <p:spPr>
          <a:xfrm>
            <a:off x="0" y="6286520"/>
            <a:ext cx="2928958" cy="5714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СТАРТ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220px-Schedelsche_Weltchronik_-_Paris-noborder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643314"/>
            <a:ext cx="1500198" cy="1181100"/>
          </a:xfrm>
          <a:prstGeom prst="rect">
            <a:avLst/>
          </a:prstGeom>
        </p:spPr>
      </p:pic>
      <p:pic>
        <p:nvPicPr>
          <p:cNvPr id="7" name="Рисунок 6" descr="besalu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500306"/>
            <a:ext cx="1474465" cy="1105849"/>
          </a:xfrm>
          <a:prstGeom prst="rect">
            <a:avLst/>
          </a:prstGeom>
        </p:spPr>
      </p:pic>
      <p:pic>
        <p:nvPicPr>
          <p:cNvPr id="8" name="Рисунок 7" descr="IMG_4827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1428736"/>
            <a:ext cx="1444623" cy="1083467"/>
          </a:xfrm>
          <a:prstGeom prst="rect">
            <a:avLst/>
          </a:prstGeom>
        </p:spPr>
      </p:pic>
      <p:pic>
        <p:nvPicPr>
          <p:cNvPr id="9" name="Рисунок 8" descr="ricar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4929198"/>
            <a:ext cx="1443900" cy="1406151"/>
          </a:xfrm>
          <a:prstGeom prst="rect">
            <a:avLst/>
          </a:prstGeom>
        </p:spPr>
      </p:pic>
      <p:pic>
        <p:nvPicPr>
          <p:cNvPr id="10" name="Рисунок 9" descr="carcason001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4" y="285728"/>
            <a:ext cx="1411180" cy="1132483"/>
          </a:xfrm>
          <a:prstGeom prst="rect">
            <a:avLst/>
          </a:prstGeom>
        </p:spPr>
      </p:pic>
      <p:pic>
        <p:nvPicPr>
          <p:cNvPr id="11" name="Рисунок 10" descr="286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28794" y="123653"/>
            <a:ext cx="1785950" cy="1350625"/>
          </a:xfrm>
          <a:prstGeom prst="rect">
            <a:avLst/>
          </a:prstGeom>
        </p:spPr>
      </p:pic>
      <p:pic>
        <p:nvPicPr>
          <p:cNvPr id="12" name="Рисунок 11" descr="300px-Sack_of_the_town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rcRect t="6671"/>
          <a:stretch>
            <a:fillRect/>
          </a:stretch>
        </p:blipFill>
        <p:spPr>
          <a:xfrm>
            <a:off x="3714744" y="214290"/>
            <a:ext cx="1571636" cy="1221449"/>
          </a:xfrm>
          <a:prstGeom prst="rect">
            <a:avLst/>
          </a:prstGeom>
        </p:spPr>
      </p:pic>
      <p:pic>
        <p:nvPicPr>
          <p:cNvPr id="13" name="Рисунок 12" descr="5-145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6380" y="214290"/>
            <a:ext cx="1643074" cy="1234526"/>
          </a:xfrm>
          <a:prstGeom prst="rect">
            <a:avLst/>
          </a:prstGeom>
        </p:spPr>
      </p:pic>
      <p:pic>
        <p:nvPicPr>
          <p:cNvPr id="14" name="Рисунок 13" descr="00007664-e1425048749247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rcRect l="20312"/>
          <a:stretch>
            <a:fillRect/>
          </a:stretch>
        </p:blipFill>
        <p:spPr>
          <a:xfrm>
            <a:off x="6929454" y="142852"/>
            <a:ext cx="1857388" cy="1298713"/>
          </a:xfrm>
          <a:prstGeom prst="rect">
            <a:avLst/>
          </a:prstGeom>
        </p:spPr>
      </p:pic>
      <p:pic>
        <p:nvPicPr>
          <p:cNvPr id="15" name="Рисунок 14" descr="11s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rcRect b="14951"/>
          <a:stretch>
            <a:fillRect/>
          </a:stretch>
        </p:blipFill>
        <p:spPr>
          <a:xfrm>
            <a:off x="6929454" y="1428736"/>
            <a:ext cx="1857388" cy="1285884"/>
          </a:xfrm>
          <a:prstGeom prst="rect">
            <a:avLst/>
          </a:prstGeom>
        </p:spPr>
      </p:pic>
      <p:pic>
        <p:nvPicPr>
          <p:cNvPr id="16" name="Рисунок 15" descr="V-masterskoj-srednevekovogo-oruzhejnika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929454" y="2714620"/>
            <a:ext cx="1857388" cy="1232198"/>
          </a:xfrm>
          <a:prstGeom prst="rect">
            <a:avLst/>
          </a:prstGeom>
        </p:spPr>
      </p:pic>
      <p:pic>
        <p:nvPicPr>
          <p:cNvPr id="17" name="Рисунок 16" descr="1343104008_muzeum-223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 flipH="1">
            <a:off x="7500958" y="3929066"/>
            <a:ext cx="652883" cy="981252"/>
          </a:xfrm>
          <a:prstGeom prst="rect">
            <a:avLst/>
          </a:prstGeom>
        </p:spPr>
      </p:pic>
      <p:pic>
        <p:nvPicPr>
          <p:cNvPr id="18" name="Рисунок 17" descr="20081222_brueghel_younger_feast.jp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43504" y="4929198"/>
            <a:ext cx="1814298" cy="1143008"/>
          </a:xfrm>
          <a:prstGeom prst="rect">
            <a:avLst/>
          </a:prstGeom>
        </p:spPr>
      </p:pic>
      <p:pic>
        <p:nvPicPr>
          <p:cNvPr id="19" name="Рисунок 18" descr="image007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29454" y="4929198"/>
            <a:ext cx="1814035" cy="1123945"/>
          </a:xfrm>
          <a:prstGeom prst="rect">
            <a:avLst/>
          </a:prstGeom>
        </p:spPr>
      </p:pic>
      <p:pic>
        <p:nvPicPr>
          <p:cNvPr id="20" name="Рисунок 19" descr="Medieval_market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/>
          <a:srcRect t="11458"/>
          <a:stretch>
            <a:fillRect/>
          </a:stretch>
        </p:blipFill>
        <p:spPr>
          <a:xfrm>
            <a:off x="3643306" y="4857760"/>
            <a:ext cx="1528552" cy="1203262"/>
          </a:xfrm>
          <a:prstGeom prst="rect">
            <a:avLst/>
          </a:prstGeom>
        </p:spPr>
      </p:pic>
      <p:pic>
        <p:nvPicPr>
          <p:cNvPr id="21" name="Рисунок 20" descr="zamok.gif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928794" y="4857760"/>
            <a:ext cx="1714512" cy="1214446"/>
          </a:xfrm>
          <a:prstGeom prst="rect">
            <a:avLst/>
          </a:prstGeom>
        </p:spPr>
      </p:pic>
      <p:sp>
        <p:nvSpPr>
          <p:cNvPr id="23" name="Горизонтальный свиток 22"/>
          <p:cNvSpPr/>
          <p:nvPr/>
        </p:nvSpPr>
        <p:spPr>
          <a:xfrm>
            <a:off x="2357422" y="1643050"/>
            <a:ext cx="4429156" cy="3000396"/>
          </a:xfrm>
          <a:prstGeom prst="horizontalScroll">
            <a:avLst/>
          </a:prstGeom>
          <a:blipFill dpi="0" rotWithShape="1">
            <a:blip r:embed="rId3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Возникновение средневековых городов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car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071546"/>
            <a:ext cx="5100663" cy="496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662473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На стр. 114 найди на карте города, в названиях которых встречаются части, обозначающие слова «крепость» (</a:t>
            </a:r>
            <a:r>
              <a:rPr lang="ru-RU" sz="3600" dirty="0" err="1" smtClean="0"/>
              <a:t>бург</a:t>
            </a:r>
            <a:r>
              <a:rPr lang="ru-RU" sz="3600" dirty="0" smtClean="0"/>
              <a:t>, форт), «мост» (бридж), «плотина» (дам)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692696"/>
            <a:ext cx="7248805" cy="543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7122"/>
            <a:ext cx="7560840" cy="5681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71"/>
            <a:ext cx="8496944" cy="6815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41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Учитель</cp:lastModifiedBy>
  <cp:revision>21</cp:revision>
  <dcterms:created xsi:type="dcterms:W3CDTF">2015-10-22T16:03:52Z</dcterms:created>
  <dcterms:modified xsi:type="dcterms:W3CDTF">2015-12-16T14:37:39Z</dcterms:modified>
</cp:coreProperties>
</file>