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9" r:id="rId5"/>
    <p:sldId id="260" r:id="rId6"/>
    <p:sldId id="267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6DBD1-57A6-4160-A66A-DE988E7A91DC}" type="datetimeFigureOut">
              <a:rPr lang="ru-RU" smtClean="0"/>
              <a:pPr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483A-3C9F-4F4A-95AC-53A0B8792B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Исследовательская деятельность как интеграция физики и информатики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071834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000" b="1" dirty="0" smtClean="0">
                <a:solidFill>
                  <a:srgbClr val="002060"/>
                </a:solidFill>
              </a:rPr>
              <a:t>создание оптимальных условий для развития мышления учащихся в процессе обучения физике, математике, информатике на основе интеграции этих предметов.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000" b="1" dirty="0" smtClean="0">
                <a:solidFill>
                  <a:srgbClr val="002060"/>
                </a:solidFill>
              </a:rPr>
              <a:t>преодоление некоторых противоречий процесса обучения.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3000" b="1" dirty="0" smtClean="0">
                <a:solidFill>
                  <a:srgbClr val="002060"/>
                </a:solidFill>
              </a:rPr>
              <a:t>повышение и развитие интереса учащихся к указанным предметам.</a:t>
            </a:r>
          </a:p>
          <a:p>
            <a:pPr lvl="0">
              <a:buClr>
                <a:srgbClr val="C00000"/>
              </a:buClr>
            </a:pP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642918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Интеграция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это глубокое взаимопроникновение, слияние, насколько это возможно, в одном учебном материале обобщенных знаний в той или иной области. 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Цифровая лаборатория Архимед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17145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	</a:t>
            </a:r>
            <a:r>
              <a:rPr lang="ru-RU" b="1" dirty="0" smtClean="0">
                <a:solidFill>
                  <a:srgbClr val="002060"/>
                </a:solidFill>
              </a:rPr>
              <a:t>Лаборатория «Архимед» - комплект, в состав которого входят датчики и регистратор.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Макс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286123"/>
            <a:ext cx="4080814" cy="3009600"/>
          </a:xfrm>
          <a:prstGeom prst="rect">
            <a:avLst/>
          </a:prstGeom>
          <a:noFill/>
        </p:spPr>
      </p:pic>
      <p:pic>
        <p:nvPicPr>
          <p:cNvPr id="5" name="Picture 3" descr="C:\Users\Макс\Desktop\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3286124"/>
            <a:ext cx="3952875" cy="3009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MultiLab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Picture 2" descr="D:\рабочий стол\Новая папка\Физика\ВереВасильевне\DSC_02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4842" y="4306088"/>
            <a:ext cx="3492000" cy="2337622"/>
          </a:xfrm>
          <a:prstGeom prst="rect">
            <a:avLst/>
          </a:prstGeom>
          <a:noFill/>
        </p:spPr>
      </p:pic>
      <p:pic>
        <p:nvPicPr>
          <p:cNvPr id="3075" name="Picture 3" descr="C:\Users\Света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1452942"/>
            <a:ext cx="3492000" cy="26190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857224" y="1428736"/>
            <a:ext cx="41434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сбор данных;</a:t>
            </a:r>
          </a:p>
          <a:p>
            <a:pPr fontAlgn="base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анализ данных с помощью средств анализа;</a:t>
            </a:r>
          </a:p>
          <a:p>
            <a:pPr fontAlgn="base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создание отчетов по лабораторным работам;</a:t>
            </a:r>
          </a:p>
          <a:p>
            <a:pPr fontAlgn="base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просмотр видеозаписей </a:t>
            </a:r>
          </a:p>
          <a:p>
            <a:pPr fontAlgn="base">
              <a:buClr>
                <a:srgbClr val="C00000"/>
              </a:buClr>
            </a:pPr>
            <a:r>
              <a:rPr lang="ru-RU" sz="2800" b="1" dirty="0" smtClean="0">
                <a:solidFill>
                  <a:srgbClr val="002060"/>
                </a:solidFill>
              </a:rPr>
              <a:t>экспериментов и показаний датчиков</a:t>
            </a:r>
            <a:endParaRPr lang="ru-RU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Преимущества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сократить время, которое затрачивается на подготовку и проведение фронтального или демонстрационного эксперимента;</a:t>
            </a:r>
          </a:p>
          <a:p>
            <a:pPr lvl="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повысить наглядность эксперимента и визуализацию его результатов, расширить список экспериментов;</a:t>
            </a:r>
          </a:p>
          <a:p>
            <a:pPr lvl="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проводить измерения в полевых условиях; </a:t>
            </a:r>
          </a:p>
          <a:p>
            <a:pPr lvl="0"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модернизировать уже привычные эксперименты.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Разделы физики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971924" cy="4525963"/>
          </a:xfrm>
        </p:spPr>
        <p:txBody>
          <a:bodyPr>
            <a:norm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Механика;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Молекулярная физика;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Термодинамика;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Электродинамика;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</a:rPr>
              <a:t>Ядерная физика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5" name="Picture 7" descr="Grup2_7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1571611"/>
            <a:ext cx="3636000" cy="2428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DSC_019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7966" y="4071942"/>
            <a:ext cx="3636000" cy="243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79388" y="1571612"/>
            <a:ext cx="457835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>фронтальные лабораторные работы;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>работы физического практикума;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>демонстрационный эксперимент;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>видеоанализ;</a:t>
            </a:r>
          </a:p>
          <a:p>
            <a:pPr>
              <a:buClr>
                <a:srgbClr val="C00000"/>
              </a:buCl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002060"/>
                </a:solidFill>
                <a:latin typeface="Calibri" pitchFamily="34" charset="0"/>
              </a:rPr>
              <a:t>исследовательские проекты.</a:t>
            </a:r>
            <a:endParaRPr lang="ru-RU" sz="28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9219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solidFill>
                  <a:srgbClr val="C00000"/>
                </a:solidFill>
              </a:rPr>
              <a:t>Виды деятельности</a:t>
            </a:r>
          </a:p>
        </p:txBody>
      </p:sp>
      <p:pic>
        <p:nvPicPr>
          <p:cNvPr id="9220" name="Picture 5" descr="Graphic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1700213"/>
            <a:ext cx="411480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147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Исследовательская деятельность как интеграция физики и информатики</vt:lpstr>
      <vt:lpstr>Слайд 2</vt:lpstr>
      <vt:lpstr>Цифровая лаборатория Архимед</vt:lpstr>
      <vt:lpstr>MultiLab</vt:lpstr>
      <vt:lpstr>Преимущества</vt:lpstr>
      <vt:lpstr>Разделы физики</vt:lpstr>
      <vt:lpstr>Виды деятельности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</dc:creator>
  <cp:lastModifiedBy>Света</cp:lastModifiedBy>
  <cp:revision>13</cp:revision>
  <dcterms:created xsi:type="dcterms:W3CDTF">2015-04-25T15:17:16Z</dcterms:created>
  <dcterms:modified xsi:type="dcterms:W3CDTF">2015-12-21T17:49:11Z</dcterms:modified>
</cp:coreProperties>
</file>