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D3BF-96B7-4045-8768-8CE76CB5F433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B6120A-A9CB-4C16-A6C2-DDA7C32A45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D3BF-96B7-4045-8768-8CE76CB5F433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120A-A9CB-4C16-A6C2-DDA7C32A4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D3BF-96B7-4045-8768-8CE76CB5F433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120A-A9CB-4C16-A6C2-DDA7C32A4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647D3BF-96B7-4045-8768-8CE76CB5F433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9B6120A-A9CB-4C16-A6C2-DDA7C32A45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D3BF-96B7-4045-8768-8CE76CB5F433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120A-A9CB-4C16-A6C2-DDA7C32A45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D3BF-96B7-4045-8768-8CE76CB5F433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120A-A9CB-4C16-A6C2-DDA7C32A45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120A-A9CB-4C16-A6C2-DDA7C32A45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D3BF-96B7-4045-8768-8CE76CB5F433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D3BF-96B7-4045-8768-8CE76CB5F433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120A-A9CB-4C16-A6C2-DDA7C32A45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D3BF-96B7-4045-8768-8CE76CB5F433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120A-A9CB-4C16-A6C2-DDA7C32A4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647D3BF-96B7-4045-8768-8CE76CB5F433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9B6120A-A9CB-4C16-A6C2-DDA7C32A45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D3BF-96B7-4045-8768-8CE76CB5F433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B6120A-A9CB-4C16-A6C2-DDA7C32A45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647D3BF-96B7-4045-8768-8CE76CB5F433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9B6120A-A9CB-4C16-A6C2-DDA7C32A45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/>
              <a:t>Английская революция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229600" cy="542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Вильгельм </a:t>
            </a:r>
            <a:r>
              <a:rPr lang="en-US" dirty="0" smtClean="0"/>
              <a:t>III </a:t>
            </a:r>
            <a:r>
              <a:rPr lang="ru-RU" dirty="0" smtClean="0"/>
              <a:t>Оранский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«Бархатная революция»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785926"/>
            <a:ext cx="28575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43174" y="6286520"/>
            <a:ext cx="3783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«Билль о правах» 13 февраля 1689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1500174"/>
            <a:ext cx="2214578" cy="29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Борьба королей с парламентом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1428736"/>
            <a:ext cx="208596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71538" y="4572008"/>
            <a:ext cx="206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Яков </a:t>
            </a:r>
            <a:r>
              <a:rPr lang="en-US" dirty="0" smtClean="0"/>
              <a:t>I</a:t>
            </a:r>
            <a:r>
              <a:rPr lang="ru-RU" dirty="0" smtClean="0"/>
              <a:t> (1603 - 1625)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072198" y="4643446"/>
            <a:ext cx="2115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Карл</a:t>
            </a:r>
            <a:r>
              <a:rPr lang="en-US" dirty="0" smtClean="0"/>
              <a:t> I</a:t>
            </a:r>
            <a:r>
              <a:rPr lang="ru-RU" dirty="0" smtClean="0"/>
              <a:t> (1625 – 1649)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5143512"/>
            <a:ext cx="8414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«Как мои предки могли допустить подобное учреждение?»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28596" y="5857892"/>
            <a:ext cx="5531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«От Бога – король, от короля – закон.»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Содержимое 15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1357298"/>
            <a:ext cx="2885301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Английский парламент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1714488"/>
            <a:ext cx="218136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Палата</a:t>
            </a:r>
          </a:p>
          <a:p>
            <a:r>
              <a:rPr lang="ru-RU" sz="4400" dirty="0" smtClean="0"/>
              <a:t> Лордов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16" y="1714488"/>
            <a:ext cx="20168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Палата</a:t>
            </a:r>
          </a:p>
          <a:p>
            <a:r>
              <a:rPr lang="ru-RU" sz="4400" dirty="0" smtClean="0"/>
              <a:t> Общин</a:t>
            </a:r>
            <a:endParaRPr lang="ru-RU" sz="44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1214414" y="3286124"/>
            <a:ext cx="714380" cy="15716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429520" y="3286124"/>
            <a:ext cx="714380" cy="16430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5720" y="5357826"/>
            <a:ext cx="42001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Английская наследственная </a:t>
            </a:r>
          </a:p>
          <a:p>
            <a:r>
              <a:rPr lang="ru-RU" sz="2400" dirty="0" smtClean="0"/>
              <a:t>знать,</a:t>
            </a:r>
          </a:p>
          <a:p>
            <a:r>
              <a:rPr lang="ru-RU" sz="2400" dirty="0" smtClean="0"/>
              <a:t>право «Вето»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940413" y="5357826"/>
            <a:ext cx="44223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Проводились выборы на </a:t>
            </a:r>
          </a:p>
          <a:p>
            <a:r>
              <a:rPr lang="ru-RU" sz="2400" dirty="0" smtClean="0"/>
              <a:t>основе имущественного ценза</a:t>
            </a:r>
            <a:endParaRPr lang="ru-RU" sz="2400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4215604" y="5999974"/>
            <a:ext cx="857256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Стремление королей к абсолютизму</a:t>
            </a:r>
          </a:p>
          <a:p>
            <a:r>
              <a:rPr lang="ru-RU" dirty="0" smtClean="0"/>
              <a:t>Нарушение «Петиции о праве»</a:t>
            </a:r>
          </a:p>
          <a:p>
            <a:r>
              <a:rPr lang="ru-RU" dirty="0" smtClean="0"/>
              <a:t>Гонения на пуритан</a:t>
            </a:r>
          </a:p>
          <a:p>
            <a:r>
              <a:rPr lang="ru-RU" dirty="0" smtClean="0"/>
              <a:t>Поборы</a:t>
            </a:r>
          </a:p>
          <a:p>
            <a:r>
              <a:rPr lang="ru-RU" dirty="0" smtClean="0"/>
              <a:t>Королевские суды (Высокая комиссия, Звездная палата)</a:t>
            </a:r>
          </a:p>
          <a:p>
            <a:r>
              <a:rPr lang="ru-RU" dirty="0" smtClean="0"/>
              <a:t>Продажа монополий</a:t>
            </a:r>
          </a:p>
          <a:p>
            <a:r>
              <a:rPr lang="ru-RU" dirty="0" smtClean="0"/>
              <a:t>Казнокрадство</a:t>
            </a:r>
          </a:p>
          <a:p>
            <a:r>
              <a:rPr lang="ru-RU" dirty="0" smtClean="0"/>
              <a:t>Неадекватная внешняя политика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Беспарламентское правление</a:t>
            </a:r>
            <a:br>
              <a:rPr lang="ru-RU" dirty="0" smtClean="0"/>
            </a:br>
            <a:r>
              <a:rPr lang="ru-RU" dirty="0" smtClean="0"/>
              <a:t>(1629 - 1640)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33625" y="1952624"/>
            <a:ext cx="4476750" cy="440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Гражданская война (1642 - 1649)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2714620"/>
            <a:ext cx="1357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</a:rPr>
              <a:t>Нотингем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66" y="3714752"/>
            <a:ext cx="986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Нейзби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1285860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Кавалеры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286512" y="1357298"/>
            <a:ext cx="2471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Круглоголовые</a:t>
            </a:r>
            <a:endParaRPr lang="ru-RU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428868"/>
            <a:ext cx="192882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71472" y="4572008"/>
            <a:ext cx="1336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Граф Эссекс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30" y="2285992"/>
            <a:ext cx="171448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7358082" y="4429132"/>
            <a:ext cx="1415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О. Кромвель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685804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1214446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Казнь короля</a:t>
            </a:r>
            <a:br>
              <a:rPr lang="ru-RU" sz="3200" dirty="0" smtClean="0"/>
            </a:br>
            <a:r>
              <a:rPr lang="ru-RU" sz="3200" dirty="0" smtClean="0"/>
              <a:t>30 января 1649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357290" y="5143512"/>
            <a:ext cx="46170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3600" dirty="0" smtClean="0"/>
              <a:t>«Прайдова чистка»</a:t>
            </a:r>
          </a:p>
          <a:p>
            <a:pPr>
              <a:buFontTx/>
              <a:buChar char="-"/>
            </a:pPr>
            <a:r>
              <a:rPr lang="ru-RU" sz="3600" dirty="0"/>
              <a:t>  </a:t>
            </a:r>
            <a:r>
              <a:rPr lang="ru-RU" sz="3600" dirty="0" smtClean="0"/>
              <a:t>Англия - республика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dirty="0" smtClean="0"/>
              <a:t>Левеллеры</a:t>
            </a:r>
          </a:p>
          <a:p>
            <a:pPr>
              <a:buNone/>
            </a:pPr>
            <a:r>
              <a:rPr lang="ru-RU" sz="3200" dirty="0" smtClean="0"/>
              <a:t>Джон </a:t>
            </a:r>
            <a:r>
              <a:rPr lang="ru-RU" sz="3200" dirty="0" err="1" smtClean="0"/>
              <a:t>Лильберн</a:t>
            </a:r>
            <a:endParaRPr lang="ru-RU" sz="3200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- </a:t>
            </a:r>
            <a:r>
              <a:rPr lang="ru-RU" sz="2000" dirty="0" smtClean="0"/>
              <a:t>Уничтожение власти короля                  - Захват пустующих земель</a:t>
            </a:r>
          </a:p>
          <a:p>
            <a:pPr>
              <a:buNone/>
            </a:pPr>
            <a:r>
              <a:rPr lang="ru-RU" sz="2000" dirty="0" smtClean="0"/>
              <a:t>и палаты лордов                                           - Работа на себя</a:t>
            </a:r>
          </a:p>
          <a:p>
            <a:pPr>
              <a:buFontTx/>
              <a:buChar char="-"/>
            </a:pPr>
            <a:r>
              <a:rPr lang="ru-RU" sz="2000" dirty="0" smtClean="0"/>
              <a:t>Верховная власть – палате общин</a:t>
            </a:r>
          </a:p>
          <a:p>
            <a:pPr>
              <a:buFontTx/>
              <a:buChar char="-"/>
            </a:pPr>
            <a:r>
              <a:rPr lang="ru-RU" sz="2000" dirty="0" smtClean="0"/>
              <a:t>Всеобщее избирательное право</a:t>
            </a:r>
          </a:p>
          <a:p>
            <a:pPr>
              <a:buFontTx/>
              <a:buChar char="-"/>
            </a:pPr>
            <a:r>
              <a:rPr lang="ru-RU" sz="2000" dirty="0" smtClean="0"/>
              <a:t>Веротерпимость</a:t>
            </a:r>
          </a:p>
          <a:p>
            <a:pPr>
              <a:buFontTx/>
              <a:buChar char="-"/>
            </a:pPr>
            <a:r>
              <a:rPr lang="ru-RU" sz="2000" dirty="0" smtClean="0"/>
              <a:t>Равные права</a:t>
            </a:r>
          </a:p>
          <a:p>
            <a:pPr>
              <a:buFontTx/>
              <a:buChar char="-"/>
            </a:pP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Движения протеста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16200000" flipH="1">
            <a:off x="2595565" y="3619486"/>
            <a:ext cx="4525963" cy="1588"/>
          </a:xfrm>
          <a:prstGeom prst="line">
            <a:avLst/>
          </a:prstGeom>
          <a:ln w="155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72066" y="1714488"/>
            <a:ext cx="1645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Диггеры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00628" y="2285992"/>
            <a:ext cx="36978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Джерард</a:t>
            </a:r>
            <a:r>
              <a:rPr lang="ru-RU" sz="3200" dirty="0" smtClean="0"/>
              <a:t> </a:t>
            </a:r>
            <a:r>
              <a:rPr lang="ru-RU" sz="3200" dirty="0" err="1" smtClean="0"/>
              <a:t>Уинстенли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5786454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 чем говорит тот факт, что после революции в Англии были движения протеста?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500174"/>
            <a:ext cx="3526480" cy="447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Протекторат О. Кромвеля</a:t>
            </a:r>
            <a:br>
              <a:rPr lang="ru-RU" dirty="0" smtClean="0"/>
            </a:br>
            <a:r>
              <a:rPr lang="ru-RU" dirty="0" smtClean="0"/>
              <a:t>(1653 – 1658)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6143644"/>
            <a:ext cx="310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/>
              <a:t>О. Кромвель. Лорд-протектор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14876" y="2071678"/>
            <a:ext cx="24706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000" dirty="0" smtClean="0"/>
              <a:t>Диктатура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907374" y="2786058"/>
            <a:ext cx="5105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Покорение Шотландии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857620" y="3429000"/>
            <a:ext cx="4787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Покорение Ирландии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857620" y="4000504"/>
            <a:ext cx="5159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Победа над Голландией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857620" y="4714884"/>
            <a:ext cx="4808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Победа над Испанией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142985"/>
            <a:ext cx="2143140" cy="301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r>
              <a:rPr lang="ru-RU" dirty="0" smtClean="0"/>
              <a:t>Реставрация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702" y="1142984"/>
            <a:ext cx="214787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472" y="4286256"/>
            <a:ext cx="1297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Карл </a:t>
            </a:r>
            <a:r>
              <a:rPr lang="en-US" dirty="0" smtClean="0"/>
              <a:t>II</a:t>
            </a:r>
          </a:p>
          <a:p>
            <a:r>
              <a:rPr lang="en-US" dirty="0" smtClean="0"/>
              <a:t>1661 - 1685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072330" y="4214818"/>
            <a:ext cx="1297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Яков </a:t>
            </a:r>
            <a:r>
              <a:rPr lang="en-US" dirty="0" smtClean="0"/>
              <a:t>II</a:t>
            </a:r>
          </a:p>
          <a:p>
            <a:r>
              <a:rPr lang="en-US" dirty="0" smtClean="0"/>
              <a:t>1685 - 1688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857356" y="5214950"/>
            <a:ext cx="6059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Преследование революционеров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214546" y="4500570"/>
            <a:ext cx="4426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Преследование пуритан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714480" y="6000768"/>
            <a:ext cx="62579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Попытка восстановить католицизм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119</TotalTime>
  <Words>224</Words>
  <Application>Microsoft Office PowerPoint</Application>
  <PresentationFormat>Экран 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Английская революция</vt:lpstr>
      <vt:lpstr>Борьба королей с парламентом</vt:lpstr>
      <vt:lpstr>Английский парламент</vt:lpstr>
      <vt:lpstr>Беспарламентское правление (1629 - 1640)</vt:lpstr>
      <vt:lpstr>Гражданская война (1642 - 1649)</vt:lpstr>
      <vt:lpstr>Казнь короля 30 января 1649</vt:lpstr>
      <vt:lpstr>Движения протеста</vt:lpstr>
      <vt:lpstr>Протекторат О. Кромвеля (1653 – 1658)</vt:lpstr>
      <vt:lpstr>Реставрация</vt:lpstr>
      <vt:lpstr>«Бархатная революция»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DOM</cp:lastModifiedBy>
  <cp:revision>15</cp:revision>
  <dcterms:created xsi:type="dcterms:W3CDTF">2008-11-23T13:24:58Z</dcterms:created>
  <dcterms:modified xsi:type="dcterms:W3CDTF">2015-12-20T12:54:15Z</dcterms:modified>
</cp:coreProperties>
</file>