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3" autoAdjust="0"/>
    <p:restoredTop sz="9466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63D566-0708-4E94-8F6E-249F9026BC1A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ABC397A-F41F-4A93-854A-5D357A64C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D566-0708-4E94-8F6E-249F9026BC1A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397A-F41F-4A93-854A-5D357A64C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D566-0708-4E94-8F6E-249F9026BC1A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397A-F41F-4A93-854A-5D357A64C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63D566-0708-4E94-8F6E-249F9026BC1A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BC397A-F41F-4A93-854A-5D357A64C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63D566-0708-4E94-8F6E-249F9026BC1A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ABC397A-F41F-4A93-854A-5D357A64C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D566-0708-4E94-8F6E-249F9026BC1A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397A-F41F-4A93-854A-5D357A64C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D566-0708-4E94-8F6E-249F9026BC1A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397A-F41F-4A93-854A-5D357A64C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63D566-0708-4E94-8F6E-249F9026BC1A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BC397A-F41F-4A93-854A-5D357A64C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D566-0708-4E94-8F6E-249F9026BC1A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397A-F41F-4A93-854A-5D357A64C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63D566-0708-4E94-8F6E-249F9026BC1A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BC397A-F41F-4A93-854A-5D357A64C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63D566-0708-4E94-8F6E-249F9026BC1A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BC397A-F41F-4A93-854A-5D357A64C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63D566-0708-4E94-8F6E-249F9026BC1A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BC397A-F41F-4A93-854A-5D357A64C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Циклический алгоритм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501122" cy="625966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Задание 2.</a:t>
            </a:r>
            <a:r>
              <a:rPr lang="ru-RU" dirty="0" smtClean="0"/>
              <a:t> Составить программу вычисления 29 значений функции</a:t>
            </a:r>
            <a:br>
              <a:rPr lang="ru-RU" dirty="0" smtClean="0"/>
            </a:br>
            <a:r>
              <a:rPr lang="ru-RU" dirty="0" err="1" smtClean="0"/>
              <a:t>y</a:t>
            </a:r>
            <a:r>
              <a:rPr lang="ru-RU" dirty="0" smtClean="0"/>
              <a:t> = 7/8 </a:t>
            </a:r>
            <a:r>
              <a:rPr lang="ru-RU" dirty="0" err="1" smtClean="0"/>
              <a:t>x</a:t>
            </a:r>
            <a:r>
              <a:rPr lang="ru-RU" dirty="0" smtClean="0"/>
              <a:t> + 14 для произвольных целых </a:t>
            </a:r>
            <a:r>
              <a:rPr lang="ru-RU" dirty="0" err="1" smtClean="0"/>
              <a:t>х</a:t>
            </a:r>
            <a:r>
              <a:rPr lang="ru-RU" dirty="0" smtClean="0"/>
              <a:t> из промежутка [17,59] и их суммы.</a:t>
            </a:r>
          </a:p>
          <a:p>
            <a:pPr>
              <a:buNone/>
            </a:pPr>
            <a:r>
              <a:rPr lang="ru-RU" b="1" dirty="0" smtClean="0"/>
              <a:t>Порядок выполнения.</a:t>
            </a:r>
          </a:p>
          <a:p>
            <a:r>
              <a:rPr lang="ru-RU" dirty="0" smtClean="0"/>
              <a:t>Завести переменную для хранения суммы и присвоить ей нулевое значение.</a:t>
            </a:r>
          </a:p>
          <a:p>
            <a:r>
              <a:rPr lang="ru-RU" dirty="0" smtClean="0"/>
              <a:t>Организовать цикл со счетчиком от 1 до 29.</a:t>
            </a:r>
          </a:p>
          <a:p>
            <a:r>
              <a:rPr lang="ru-RU" dirty="0" smtClean="0"/>
              <a:t>В теле цикла четыре операции:</a:t>
            </a:r>
          </a:p>
          <a:p>
            <a:pPr lvl="1"/>
            <a:r>
              <a:rPr lang="ru-RU" sz="2200" dirty="0" smtClean="0"/>
              <a:t>определение случайного целого </a:t>
            </a:r>
            <a:r>
              <a:rPr lang="ru-RU" sz="2200" dirty="0" err="1" smtClean="0"/>
              <a:t>х</a:t>
            </a:r>
            <a:r>
              <a:rPr lang="ru-RU" sz="2200" dirty="0" smtClean="0"/>
              <a:t> из заданного промежутка (случайное число из промежутка от А до В вычисляется по формуле: </a:t>
            </a:r>
            <a:r>
              <a:rPr lang="ru-RU" sz="2200" dirty="0" err="1" smtClean="0"/>
              <a:t>Rand</a:t>
            </a:r>
            <a:r>
              <a:rPr lang="ru-RU" sz="2200" dirty="0" smtClean="0"/>
              <a:t>*(B-A)+A) по формуле</a:t>
            </a:r>
            <a:br>
              <a:rPr lang="ru-RU" sz="2200" dirty="0" smtClean="0"/>
            </a:br>
            <a:r>
              <a:rPr lang="ru-RU" sz="2200" dirty="0" err="1" smtClean="0"/>
              <a:t>x</a:t>
            </a:r>
            <a:r>
              <a:rPr lang="ru-RU" sz="2200" dirty="0" smtClean="0"/>
              <a:t> = </a:t>
            </a:r>
            <a:r>
              <a:rPr lang="ru-RU" sz="2200" dirty="0" err="1" smtClean="0"/>
              <a:t>Int</a:t>
            </a:r>
            <a:r>
              <a:rPr lang="ru-RU" sz="2200" dirty="0" smtClean="0"/>
              <a:t>(</a:t>
            </a:r>
            <a:r>
              <a:rPr lang="ru-RU" sz="2200" dirty="0" err="1" smtClean="0"/>
              <a:t>Rand</a:t>
            </a:r>
            <a:r>
              <a:rPr lang="ru-RU" sz="2200" dirty="0" smtClean="0"/>
              <a:t>*(59-17)+17)</a:t>
            </a:r>
          </a:p>
          <a:p>
            <a:pPr lvl="1"/>
            <a:r>
              <a:rPr lang="ru-RU" sz="2200" dirty="0" smtClean="0"/>
              <a:t>вычисление значения функции для полученного аргумента</a:t>
            </a:r>
          </a:p>
          <a:p>
            <a:pPr lvl="1"/>
            <a:r>
              <a:rPr lang="ru-RU" sz="2200" dirty="0" smtClean="0"/>
              <a:t>вывод пары значений </a:t>
            </a:r>
            <a:r>
              <a:rPr lang="ru-RU" sz="2200" dirty="0" err="1" smtClean="0"/>
              <a:t>х</a:t>
            </a:r>
            <a:r>
              <a:rPr lang="ru-RU" sz="2200" dirty="0" smtClean="0"/>
              <a:t> и </a:t>
            </a:r>
            <a:r>
              <a:rPr lang="ru-RU" sz="2200" dirty="0" err="1" smtClean="0"/>
              <a:t>y</a:t>
            </a:r>
            <a:endParaRPr lang="ru-RU" sz="2200" dirty="0" smtClean="0"/>
          </a:p>
          <a:p>
            <a:pPr lvl="1"/>
            <a:r>
              <a:rPr lang="ru-RU" sz="2200" dirty="0" smtClean="0"/>
              <a:t>накапливание суммы значений </a:t>
            </a:r>
            <a:r>
              <a:rPr lang="ru-RU" sz="2200" dirty="0" err="1" smtClean="0"/>
              <a:t>y</a:t>
            </a:r>
            <a:endParaRPr lang="ru-RU" sz="2200" dirty="0" smtClean="0"/>
          </a:p>
          <a:p>
            <a:r>
              <a:rPr lang="ru-RU" dirty="0" smtClean="0"/>
              <a:t>После окончания работы цикла вывести сумму значений функции.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82726"/>
          </a:xfrm>
        </p:spPr>
        <p:txBody>
          <a:bodyPr>
            <a:noAutofit/>
          </a:bodyPr>
          <a:lstStyle/>
          <a:p>
            <a:r>
              <a:rPr lang="ru-RU" sz="2000" dirty="0" smtClean="0"/>
              <a:t>Форма организации действий, при которой повторяется выполнение некоторой последовательности действий, называется </a:t>
            </a:r>
            <a:r>
              <a:rPr lang="ru-RU" sz="2000" b="1" dirty="0" smtClean="0"/>
              <a:t>циклом</a:t>
            </a:r>
            <a:r>
              <a:rPr lang="ru-RU" sz="2000" dirty="0" smtClean="0"/>
              <a:t>. Действия, которые повторяются, называются </a:t>
            </a:r>
            <a:r>
              <a:rPr lang="ru-RU" sz="2000" b="1" dirty="0" smtClean="0"/>
              <a:t>телом цикла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857364"/>
            <a:ext cx="8215370" cy="478634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Различают три типа циклов</a:t>
            </a:r>
          </a:p>
          <a:p>
            <a:pPr algn="ctr">
              <a:buNone/>
            </a:pPr>
            <a:r>
              <a:rPr lang="ru-RU" dirty="0" smtClean="0"/>
              <a:t>с предусловием      с постусловием       со счетчиком</a:t>
            </a:r>
            <a:endParaRPr lang="ru-RU" dirty="0"/>
          </a:p>
        </p:txBody>
      </p:sp>
      <p:pic>
        <p:nvPicPr>
          <p:cNvPr id="1026" name="Picture 2" descr="http://iiikt.narod.ru/osnov/mat9/sh1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952" y="3000372"/>
            <a:ext cx="2738182" cy="2928958"/>
          </a:xfrm>
          <a:prstGeom prst="rect">
            <a:avLst/>
          </a:prstGeom>
          <a:noFill/>
        </p:spPr>
      </p:pic>
      <p:pic>
        <p:nvPicPr>
          <p:cNvPr id="1028" name="Picture 4" descr="http://iiikt.narod.ru/osnov/mat9/sh2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14612" y="3071810"/>
            <a:ext cx="2723047" cy="2786082"/>
          </a:xfrm>
          <a:prstGeom prst="rect">
            <a:avLst/>
          </a:prstGeom>
          <a:noFill/>
        </p:spPr>
      </p:pic>
      <p:pic>
        <p:nvPicPr>
          <p:cNvPr id="1030" name="Picture 6" descr="http://iiikt.narod.ru/osnov/mat9/sh3.gif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72132" y="2786058"/>
            <a:ext cx="2918578" cy="285752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6000768"/>
            <a:ext cx="21082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"Пока голодный, </a:t>
            </a:r>
          </a:p>
          <a:p>
            <a:r>
              <a:rPr lang="ru-RU" dirty="0" smtClean="0"/>
              <a:t>ешь сосиски!"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5929330"/>
            <a:ext cx="2153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Копай отсюда и </a:t>
            </a:r>
            <a:endParaRPr lang="ru-RU" dirty="0" smtClean="0"/>
          </a:p>
          <a:p>
            <a:r>
              <a:rPr lang="ru-RU" dirty="0" smtClean="0"/>
              <a:t>до </a:t>
            </a:r>
            <a:r>
              <a:rPr lang="ru-RU" dirty="0"/>
              <a:t>обеда!"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5715016"/>
            <a:ext cx="37862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"Покрась каждую третью дощечку забора, начиная со второй и до 30-й, в синий цвет!"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186766" cy="62596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Циклический алгоритм может быть организован при помощи либо оператора безусловного перехода, либо специального оператора цикла.</a:t>
            </a:r>
          </a:p>
          <a:p>
            <a:pPr>
              <a:buNone/>
            </a:pPr>
            <a:r>
              <a:rPr lang="ru-RU" dirty="0" smtClean="0"/>
              <a:t>Оператор безусловного перехода даёт возможность организации бесконечного цикла. При желании к нему можно добавить оператор ветвления, включающий останов выполнения программы. Инструкцию, к которой можно перейти из любого места программы с помощью оператора перехода, отмечает Метка.</a:t>
            </a:r>
          </a:p>
          <a:p>
            <a:pPr>
              <a:buNone/>
            </a:pPr>
            <a:r>
              <a:rPr lang="ru-RU" dirty="0" smtClean="0"/>
              <a:t>Примером такой программы может служить "Звёздное небо". В этой программе также будет использован генератор случайных чисел.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86766" cy="618822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Система команд Basic-256</a:t>
            </a: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857232"/>
          <a:ext cx="8429685" cy="488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2174200"/>
                <a:gridCol w="43980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Команда</a:t>
                      </a:r>
                      <a:endParaRPr lang="ru-RU" sz="2800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/>
                        <a:t>Формат</a:t>
                      </a:r>
                      <a:endParaRPr lang="ru-RU" sz="280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/>
                        <a:t>Описание</a:t>
                      </a:r>
                      <a:endParaRPr lang="ru-RU" sz="2800"/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/>
                        <a:t>End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end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Останавливает выполнение программы</a:t>
                      </a: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/>
                        <a:t>Goto</a:t>
                      </a:r>
                      <a:endParaRPr lang="en-US" sz="2800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goto </a:t>
                      </a:r>
                      <a:r>
                        <a:rPr lang="ru-RU" sz="2800" i="1"/>
                        <a:t>метка</a:t>
                      </a:r>
                      <a:endParaRPr lang="ru-RU" sz="280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Оператор безусловного перехода на метку</a:t>
                      </a: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/>
                        <a:t>Pause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pause </a:t>
                      </a:r>
                      <a:r>
                        <a:rPr lang="en-US" sz="2800" i="1"/>
                        <a:t>k</a:t>
                      </a:r>
                      <a:endParaRPr lang="en-US" sz="280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Останавливает выполнение программы на </a:t>
                      </a:r>
                      <a:r>
                        <a:rPr lang="ru-RU" sz="2800" dirty="0" err="1"/>
                        <a:t>k</a:t>
                      </a:r>
                      <a:r>
                        <a:rPr lang="ru-RU" sz="2800" dirty="0"/>
                        <a:t> секунд</a:t>
                      </a: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/>
                        <a:t>Rand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rand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Генерирует случайное число в интервале от 0 до 1</a:t>
                      </a: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043890" cy="60453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Разобраться в работе Цикла со счетчиком можно на примере программы "Спутник". Скорость движения можно менять, варьируя паузу и шаг цикла. Попробуйте также изменить траекторию спутника, например, запустить его по вертикали или горизонтали (какую координату надо задать константой?)</a:t>
            </a:r>
          </a:p>
          <a:p>
            <a:pPr algn="ctr">
              <a:buNone/>
            </a:pPr>
            <a:r>
              <a:rPr lang="ru-RU" b="1" dirty="0" smtClean="0"/>
              <a:t>Система команд </a:t>
            </a:r>
            <a:r>
              <a:rPr lang="en-US" b="1" dirty="0" smtClean="0"/>
              <a:t>Basic-256</a:t>
            </a:r>
            <a:endParaRPr lang="ru-RU" b="1" dirty="0" smtClean="0"/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714752"/>
          <a:ext cx="8572529" cy="263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4714908"/>
                <a:gridCol w="20002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Команда</a:t>
                      </a:r>
                      <a:endParaRPr lang="ru-RU" sz="2800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Формат</a:t>
                      </a:r>
                      <a:endParaRPr lang="ru-RU" sz="2800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/>
                        <a:t>Описание</a:t>
                      </a:r>
                      <a:endParaRPr lang="ru-RU" sz="2800"/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/>
                        <a:t>For / Next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for </a:t>
                      </a:r>
                      <a:r>
                        <a:rPr lang="ru-RU" sz="2800" i="1"/>
                        <a:t>переменная</a:t>
                      </a:r>
                      <a:r>
                        <a:rPr lang="ru-RU" sz="2800"/>
                        <a:t> = </a:t>
                      </a:r>
                      <a:r>
                        <a:rPr lang="ru-RU" sz="2800" i="1"/>
                        <a:t>выражение1</a:t>
                      </a:r>
                      <a:r>
                        <a:rPr lang="ru-RU" sz="2800"/>
                        <a:t> to </a:t>
                      </a:r>
                      <a:r>
                        <a:rPr lang="ru-RU" sz="2800" i="1"/>
                        <a:t>выражение2</a:t>
                      </a:r>
                      <a:r>
                        <a:rPr lang="ru-RU" sz="2800"/>
                        <a:t> [ step </a:t>
                      </a:r>
                      <a:r>
                        <a:rPr lang="ru-RU" sz="2800" i="1"/>
                        <a:t>выражение3</a:t>
                      </a:r>
                      <a:r>
                        <a:rPr lang="ru-RU" sz="2800"/>
                        <a:t> ] </a:t>
                      </a:r>
                      <a:br>
                        <a:rPr lang="ru-RU" sz="2800"/>
                      </a:br>
                      <a:r>
                        <a:rPr lang="ru-RU" sz="2800" i="1"/>
                        <a:t>тело цикла</a:t>
                      </a:r>
                      <a:r>
                        <a:rPr lang="ru-RU" sz="2800"/>
                        <a:t/>
                      </a:r>
                      <a:br>
                        <a:rPr lang="ru-RU" sz="2800"/>
                      </a:br>
                      <a:r>
                        <a:rPr lang="ru-RU" sz="2800"/>
                        <a:t>next </a:t>
                      </a:r>
                      <a:r>
                        <a:rPr lang="ru-RU" sz="2800" i="1"/>
                        <a:t>переменная</a:t>
                      </a:r>
                      <a:endParaRPr lang="ru-RU" sz="280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Оператор цикла со счетчиком</a:t>
                      </a: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115328" cy="6116786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Попробуем изменить программу "Спутник", используя циклы с условием. Звёздочки будем рисовать при помощи цикла с предусловием. Здесь условие входа в цикл то, что счётчик звёзд не достиг 1000. Спутник будем двигать при помощи цикла с постусловием. Здесь условие выхода из цикла - превышение предельного значения координаты (300 - размер поля графического вывода).</a:t>
            </a:r>
          </a:p>
          <a:p>
            <a:pPr algn="ctr">
              <a:buNone/>
            </a:pPr>
            <a:r>
              <a:rPr lang="ru-RU" b="1" dirty="0" smtClean="0"/>
              <a:t>Система команд Basic-256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143248"/>
          <a:ext cx="8572560" cy="3406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3613418"/>
                <a:gridCol w="21016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Команда</a:t>
                      </a:r>
                      <a:endParaRPr lang="ru-RU" sz="2400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Формат</a:t>
                      </a:r>
                      <a:endParaRPr lang="ru-RU" sz="240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Описание</a:t>
                      </a:r>
                      <a:endParaRPr lang="ru-RU" sz="2400"/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While / End While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while</a:t>
                      </a:r>
                      <a:r>
                        <a:rPr lang="ru-RU" sz="2400" i="1"/>
                        <a:t> условие входа в цикл</a:t>
                      </a:r>
                      <a:br>
                        <a:rPr lang="ru-RU" sz="2400" i="1"/>
                      </a:br>
                      <a:r>
                        <a:rPr lang="ru-RU" sz="2400" i="1"/>
                        <a:t>тело цикла</a:t>
                      </a:r>
                      <a:br>
                        <a:rPr lang="ru-RU" sz="2400" i="1"/>
                      </a:br>
                      <a:r>
                        <a:rPr lang="ru-RU" sz="2400" i="1"/>
                        <a:t>end while</a:t>
                      </a:r>
                      <a:endParaRPr lang="ru-RU" sz="240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Оператор цикла с предусловием</a:t>
                      </a: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Do / Until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2400" i="1"/>
                        <a:t>do</a:t>
                      </a:r>
                      <a:br>
                        <a:rPr lang="ru-RU" sz="2400" i="1"/>
                      </a:br>
                      <a:r>
                        <a:rPr lang="ru-RU" sz="2400" i="1"/>
                        <a:t>тело цикла</a:t>
                      </a:r>
                      <a:br>
                        <a:rPr lang="ru-RU" sz="2400" i="1"/>
                      </a:br>
                      <a:r>
                        <a:rPr lang="ru-RU" sz="2400"/>
                        <a:t>until</a:t>
                      </a:r>
                      <a:r>
                        <a:rPr lang="ru-RU" sz="2400" i="1"/>
                        <a:t> условие выхода из цикла</a:t>
                      </a:r>
                      <a:endParaRPr lang="ru-RU" sz="240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Оператор цикла с постусловием</a:t>
                      </a: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358246" cy="6643710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b="1" dirty="0" smtClean="0">
                <a:solidFill>
                  <a:srgbClr val="004000"/>
                </a:solidFill>
                <a:latin typeface="Arial" pitchFamily="34" charset="0"/>
                <a:cs typeface="Arial" pitchFamily="34" charset="0"/>
              </a:rPr>
              <a:t>Задание.</a:t>
            </a:r>
            <a:r>
              <a:rPr lang="ru-RU" sz="1800" dirty="0" smtClean="0">
                <a:solidFill>
                  <a:srgbClr val="004000"/>
                </a:solidFill>
                <a:latin typeface="Arial" pitchFamily="34" charset="0"/>
                <a:cs typeface="Arial" pitchFamily="34" charset="0"/>
              </a:rPr>
              <a:t> Средствами Basic-256 изобразить картинку "Мишени":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Порядок выполнения.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Организовать внутренний цикл, рисующий вложенные красный и жёлтый круги, параметром которого является радиус внешнего круга, изменяющийся от 50 до 10 с шагом -20 (радиус уменьшается).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Организовать внешний цикл, параметром которого является координата Х центра мишени, изменяющаяся от 50 до 250 с шагом 100.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Решение.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Сначала выполняется внутренний цикл и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рисуется первая мишень (вложенные круги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 радиусами от 50 до 10). Параметр цикла –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радиус, тело цикло - рисование двух вложенных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кругов разного цвета. Затем меняется параметр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внешнего цикла - изменяется координата центра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мишени - и рисуется следующая мишень.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6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5362" name="Picture 2" descr="http://iiikt.narod.ru/osnov/mat9/sha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943225" cy="1085850"/>
          </a:xfrm>
          <a:prstGeom prst="rect">
            <a:avLst/>
          </a:prstGeom>
          <a:noFill/>
        </p:spPr>
      </p:pic>
      <p:pic>
        <p:nvPicPr>
          <p:cNvPr id="15363" name="Picture 3" descr="http://iiikt.narod.ru/osnov/mat9/mishe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357562"/>
            <a:ext cx="3286148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115328" cy="625966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Задание 1.</a:t>
            </a:r>
            <a:r>
              <a:rPr lang="ru-RU" dirty="0" smtClean="0"/>
              <a:t> Средствами Basic-256 разлиновать область графического вывода вертикальными прямоугольниками ("матрас") шириной </a:t>
            </a:r>
            <a:r>
              <a:rPr lang="ru-RU" dirty="0" smtClean="0"/>
              <a:t>30</a:t>
            </a:r>
          </a:p>
          <a:p>
            <a:pPr>
              <a:buNone/>
            </a:pPr>
            <a:r>
              <a:rPr lang="ru-RU" b="1" dirty="0" smtClean="0"/>
              <a:t>Порядок </a:t>
            </a:r>
            <a:r>
              <a:rPr lang="ru-RU" b="1" dirty="0" smtClean="0"/>
              <a:t>выполнения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Нарисовать левый прямоугольник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шириной </a:t>
            </a:r>
            <a:r>
              <a:rPr lang="ru-RU" dirty="0" smtClean="0"/>
              <a:t>30, высотой 300.</a:t>
            </a:r>
          </a:p>
          <a:p>
            <a:r>
              <a:rPr lang="ru-RU" dirty="0" smtClean="0"/>
              <a:t>Организовать цикл, рисующий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такие </a:t>
            </a:r>
            <a:r>
              <a:rPr lang="ru-RU" dirty="0" smtClean="0"/>
              <a:t>прямоугольники на всей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области </a:t>
            </a:r>
            <a:r>
              <a:rPr lang="ru-RU" dirty="0" smtClean="0"/>
              <a:t>графического вывода.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Параметром </a:t>
            </a:r>
            <a:r>
              <a:rPr lang="ru-RU" dirty="0" smtClean="0"/>
              <a:t>цикла является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координата </a:t>
            </a:r>
            <a:r>
              <a:rPr lang="ru-RU" dirty="0" smtClean="0"/>
              <a:t>Х левого верхнего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угла </a:t>
            </a:r>
            <a:r>
              <a:rPr lang="ru-RU" dirty="0" smtClean="0"/>
              <a:t>прямоугольника, </a:t>
            </a:r>
            <a:r>
              <a:rPr lang="ru-RU" dirty="0" smtClean="0"/>
              <a:t>изменяю</a:t>
            </a:r>
          </a:p>
          <a:p>
            <a:pPr>
              <a:buNone/>
            </a:pPr>
            <a:r>
              <a:rPr lang="ru-RU" dirty="0" err="1" smtClean="0"/>
              <a:t>щаяся</a:t>
            </a:r>
            <a:r>
              <a:rPr lang="ru-RU" dirty="0" smtClean="0"/>
              <a:t> </a:t>
            </a:r>
            <a:r>
              <a:rPr lang="ru-RU" dirty="0" smtClean="0"/>
              <a:t>от 1 до 270 с шагом 60.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ma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2357430"/>
            <a:ext cx="3389130" cy="371477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286808" cy="59739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Задание 3.</a:t>
            </a:r>
            <a:r>
              <a:rPr lang="ru-RU" dirty="0" smtClean="0"/>
              <a:t> Средствами Basic-256 разлиновать область графического вывода диагональными </a:t>
            </a:r>
            <a:r>
              <a:rPr lang="ru-RU" dirty="0" smtClean="0"/>
              <a:t>линиями:</a:t>
            </a:r>
          </a:p>
          <a:p>
            <a:pPr>
              <a:buNone/>
            </a:pPr>
            <a:r>
              <a:rPr lang="ru-RU" b="1" dirty="0" smtClean="0"/>
              <a:t>Порядок выполнения.</a:t>
            </a:r>
          </a:p>
          <a:p>
            <a:r>
              <a:rPr lang="ru-RU" dirty="0" smtClean="0"/>
              <a:t>Нарисовать диагональ из левого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нижнего </a:t>
            </a:r>
            <a:r>
              <a:rPr lang="ru-RU" dirty="0" smtClean="0"/>
              <a:t>угла в правый верхний.</a:t>
            </a:r>
          </a:p>
          <a:p>
            <a:r>
              <a:rPr lang="ru-RU" dirty="0" smtClean="0"/>
              <a:t>Организовать первый цикл,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рисующий </a:t>
            </a:r>
            <a:r>
              <a:rPr lang="ru-RU" dirty="0" smtClean="0"/>
              <a:t>такие линии над </a:t>
            </a:r>
            <a:r>
              <a:rPr lang="ru-RU" dirty="0" err="1" smtClean="0"/>
              <a:t>диаго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налью </a:t>
            </a:r>
            <a:r>
              <a:rPr lang="ru-RU" dirty="0" smtClean="0"/>
              <a:t>квадрата с шагом 20.</a:t>
            </a:r>
          </a:p>
          <a:p>
            <a:r>
              <a:rPr lang="ru-RU" dirty="0" smtClean="0"/>
              <a:t>Организовать второй цикл,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рисующий </a:t>
            </a:r>
            <a:r>
              <a:rPr lang="ru-RU" dirty="0" smtClean="0"/>
              <a:t>такие линии под </a:t>
            </a:r>
            <a:r>
              <a:rPr lang="ru-RU" dirty="0" err="1" smtClean="0"/>
              <a:t>диаго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налью </a:t>
            </a:r>
            <a:r>
              <a:rPr lang="ru-RU" dirty="0" smtClean="0"/>
              <a:t>квадрата с шагом 20.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/>
              <a:t>Циклы последовательные,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 </a:t>
            </a:r>
            <a:r>
              <a:rPr lang="ru-RU" dirty="0" smtClean="0"/>
              <a:t>не вложенные)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ia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000372"/>
            <a:ext cx="3857620" cy="383320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331</Words>
  <Application>Microsoft Office PowerPoint</Application>
  <PresentationFormat>Экран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Циклический алгоритм</vt:lpstr>
      <vt:lpstr>Форма организации действий, при которой повторяется выполнение некоторой последовательности действий, называется циклом. Действия, которые повторяются, называются телом цикла.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Циклический алгоритм</dc:title>
  <dc:creator>User</dc:creator>
  <cp:lastModifiedBy>User</cp:lastModifiedBy>
  <cp:revision>6</cp:revision>
  <dcterms:created xsi:type="dcterms:W3CDTF">2015-12-15T15:49:52Z</dcterms:created>
  <dcterms:modified xsi:type="dcterms:W3CDTF">2015-12-15T17:09:05Z</dcterms:modified>
</cp:coreProperties>
</file>