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91" r:id="rId4"/>
    <p:sldId id="281" r:id="rId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9FF"/>
    <a:srgbClr val="FFFF66"/>
    <a:srgbClr val="66FFFF"/>
    <a:srgbClr val="0033CC"/>
    <a:srgbClr val="0000CC"/>
    <a:srgbClr val="FFFF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75" d="100"/>
          <a:sy n="75" d="100"/>
        </p:scale>
        <p:origin x="-190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8C8B-4664-4DCB-9AD0-633F2CCA4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D068-6AF2-4F8A-9D50-88C7845FF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70C27-85A5-4C6B-AA51-D04B49901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B052-578B-4D40-BEA5-784840E53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8F0AD-EB9C-4588-9254-300197A0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95A5-59DE-44DD-B5D1-5AC33FA1A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C1AB8-F029-4BDD-8629-AF0AE9D29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7B2E2-BCEB-4411-A5A1-C287829A6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9A29-6093-40D6-8F4F-7B9662F30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95ECA-8C7B-41C6-8048-DA01CDFDA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7436-E530-4F3F-AD74-1610F98E8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660DD-43E0-4A95-A017-42108C4AC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1F31-7DCA-4F2D-AF8C-CDAA28B2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76B4-FA84-43EE-AEFB-758957B84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1538-D174-4DED-AA3F-D9FC82A82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FE5C28-FCD8-411E-934C-3E90B1237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2125" y="7938"/>
            <a:ext cx="4841875" cy="3511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257675" cy="3519488"/>
          </a:xfrm>
          <a:ln w="28575">
            <a:solidFill>
              <a:schemeClr val="tx1"/>
            </a:solidFill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63938"/>
            <a:ext cx="4302125" cy="32940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19588" y="3563938"/>
            <a:ext cx="4797425" cy="3294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ИНТЕРАКТИВНАЯ   КАРТА</a:t>
            </a:r>
            <a:b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388" y="692150"/>
            <a:ext cx="3240087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000" b="1"/>
              <a:t>	</a:t>
            </a:r>
            <a:r>
              <a:rPr lang="ru-RU" sz="2800" b="1">
                <a:solidFill>
                  <a:srgbClr val="993300"/>
                </a:solidFill>
              </a:rPr>
              <a:t>Игровая форма интерактивной карты позволяет учащимся не только запомнить расположение европейских государств на карте, но и сопоставить каждую страну с ее флагом.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3563938" y="765175"/>
            <a:ext cx="5400675" cy="5832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ИНТЕРАКТИВНАЯ   КАРТА</a:t>
            </a:r>
            <a:b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9388" y="692150"/>
            <a:ext cx="3240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000" b="1"/>
              <a:t>	</a:t>
            </a:r>
            <a:endParaRPr lang="ru-RU" sz="2800" b="1">
              <a:solidFill>
                <a:srgbClr val="9933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250825" y="692150"/>
            <a:ext cx="8642350" cy="5976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ГЕОГРАФИЧЕСКАЯ МОЗАИКА</a:t>
            </a:r>
            <a:b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6963" y="1357313"/>
            <a:ext cx="5256212" cy="5024437"/>
          </a:xfrm>
          <a:ln w="38100">
            <a:solidFill>
              <a:srgbClr val="993300"/>
            </a:solidFill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388" y="1428750"/>
            <a:ext cx="34559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000" b="1"/>
              <a:t>	</a:t>
            </a:r>
            <a:r>
              <a:rPr lang="ru-RU" sz="3000" b="1">
                <a:solidFill>
                  <a:srgbClr val="993300"/>
                </a:solidFill>
              </a:rPr>
              <a:t>Перевора-чивая картинку, нужно ответить на  вопросы, дающие тебе новые интересные знания об одной из Европейских стран.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6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Оформление по умолчанию</vt:lpstr>
      <vt:lpstr>Слайд 1</vt:lpstr>
      <vt:lpstr>ИНТЕРАКТИВНАЯ   КАРТА </vt:lpstr>
      <vt:lpstr>ИНТЕРАКТИВНАЯ   КАРТА </vt:lpstr>
      <vt:lpstr>ГЕОГРАФИЧЕСКАЯ МОЗАИКА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адаптация личности каждого ребенка к осознанному выбору через профильное и предпрофильное обучение</dc:title>
  <dc:creator>1</dc:creator>
  <cp:lastModifiedBy>Женя</cp:lastModifiedBy>
  <cp:revision>49</cp:revision>
  <dcterms:created xsi:type="dcterms:W3CDTF">2008-02-15T10:15:34Z</dcterms:created>
  <dcterms:modified xsi:type="dcterms:W3CDTF">2015-12-17T17:28:29Z</dcterms:modified>
</cp:coreProperties>
</file>