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6" r:id="rId2"/>
    <p:sldId id="375" r:id="rId3"/>
    <p:sldId id="296" r:id="rId4"/>
    <p:sldId id="297" r:id="rId5"/>
    <p:sldId id="370" r:id="rId6"/>
    <p:sldId id="284" r:id="rId7"/>
    <p:sldId id="285" r:id="rId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99FF"/>
    <a:srgbClr val="FFFF66"/>
    <a:srgbClr val="66FFFF"/>
    <a:srgbClr val="0033CC"/>
    <a:srgbClr val="0000CC"/>
    <a:srgbClr val="FFFF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75" d="100"/>
          <a:sy n="75" d="100"/>
        </p:scale>
        <p:origin x="-190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8C8B-4664-4DCB-9AD0-633F2CCA4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D068-6AF2-4F8A-9D50-88C7845FF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70C27-85A5-4C6B-AA51-D04B49901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B052-578B-4D40-BEA5-784840E53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8F0AD-EB9C-4588-9254-300197A06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D95A5-59DE-44DD-B5D1-5AC33FA1A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C1AB8-F029-4BDD-8629-AF0AE9D29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7B2E2-BCEB-4411-A5A1-C287829A6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C9A29-6093-40D6-8F4F-7B9662F30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95ECA-8C7B-41C6-8048-DA01CDFDA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7436-E530-4F3F-AD74-1610F98E8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660DD-43E0-4A95-A017-42108C4AC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A1F31-7DCA-4F2D-AF8C-CDAA28B23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76B4-FA84-43EE-AEFB-758957B84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1538-D174-4DED-AA3F-D9FC82A82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FE5C28-FCD8-411E-934C-3E90B1237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57;&#1077;&#1084;&#1080;&#1085;&#1072;&#1088;/&#1045;&#1074;&#1088;&#1086;&#1087;&#1072;-2/Greece.sw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57;&#1077;&#1084;&#1080;&#1085;&#1072;&#1088;/&#1045;&#1074;&#1088;&#1086;&#1087;&#1072;-2/&#1048;&#1075;&#1088;&#1072;2-1.sw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962650"/>
          </a:xfrm>
          <a:effectLst>
            <a:outerShdw dist="56796" dir="9206097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sz="40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Использование электронного учебного модуля </a:t>
            </a:r>
            <a:br>
              <a:rPr lang="ru-RU" sz="40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«Европа в играх и путешествиях» на уроках географии </a:t>
            </a:r>
            <a:br>
              <a:rPr lang="ru-RU" sz="40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изучении темы </a:t>
            </a:r>
            <a:br>
              <a:rPr lang="ru-RU" sz="40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«Зарубежная Европа», </a:t>
            </a:r>
            <a:br>
              <a:rPr lang="ru-RU" sz="40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 класс.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00013"/>
            <a:ext cx="8229600" cy="1143001"/>
          </a:xfrm>
        </p:spPr>
        <p:txBody>
          <a:bodyPr/>
          <a:lstStyle/>
          <a:p>
            <a:r>
              <a:rPr lang="ru-RU" smtClean="0"/>
              <a:t>Справочник</a:t>
            </a:r>
          </a:p>
        </p:txBody>
      </p:sp>
      <p:pic>
        <p:nvPicPr>
          <p:cNvPr id="3075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238" y="1012825"/>
            <a:ext cx="7631112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ЭЛЕКТРОННАЯ   КОНТУРНАЯ   КАРТА</a:t>
            </a:r>
            <a:b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sz="32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692150"/>
            <a:ext cx="4248150" cy="3298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0825" y="836613"/>
            <a:ext cx="432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692150"/>
            <a:ext cx="43926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     </a:t>
            </a:r>
            <a:r>
              <a:rPr lang="ru-RU" sz="2400" b="1">
                <a:solidFill>
                  <a:srgbClr val="990033"/>
                </a:solidFill>
              </a:rPr>
              <a:t>Раскрась электронную контурную карту. Справа и слева дано название страны, которую ты должен найти на карте.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743200"/>
            <a:ext cx="4176712" cy="3925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427538" y="4292600"/>
            <a:ext cx="457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     </a:t>
            </a:r>
            <a:r>
              <a:rPr lang="ru-RU" sz="2400" b="1">
                <a:solidFill>
                  <a:srgbClr val="990033"/>
                </a:solidFill>
              </a:rPr>
              <a:t>При правильном ответе контур страны окрашивается. При неправильном – появляется подсказка и возможность попробовать еще раз.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ЭЛЕКТРОННАЯ КОНТУРНАЯ   КАРТА</a:t>
            </a:r>
            <a:b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sz="32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79388" y="765175"/>
            <a:ext cx="85693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000" b="1"/>
              <a:t>	</a:t>
            </a:r>
            <a:r>
              <a:rPr lang="ru-RU" sz="2400" b="1">
                <a:solidFill>
                  <a:srgbClr val="993300"/>
                </a:solidFill>
              </a:rPr>
              <a:t>Игровая форма итогового контроля знаний карты Европы  позволяет учащимся запомнить расположение европейских государств на карте. Каждый неправильный ответ содержит подсказку. </a:t>
            </a:r>
          </a:p>
        </p:txBody>
      </p:sp>
      <p:pic>
        <p:nvPicPr>
          <p:cNvPr id="5124" name="Picture 4" descr="Фон_Молодец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2565400"/>
            <a:ext cx="4465637" cy="403225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2565400"/>
            <a:ext cx="4176713" cy="4032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hlinkClick r:id="rId2" action="ppaction://hlinkfile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8925" y="188913"/>
            <a:ext cx="8604250" cy="6524625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ГЕОГРАФИЧЕСКОЕ ЛОТО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3384550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000" b="1"/>
              <a:t>	</a:t>
            </a:r>
            <a:r>
              <a:rPr lang="ru-RU" sz="2800" b="1">
                <a:solidFill>
                  <a:srgbClr val="993300"/>
                </a:solidFill>
              </a:rPr>
              <a:t>Щелчком мыши открой картинки. При открытии двух  одинаковых, они исчезают, открывая буквы. Из найденных букв составь слово – название государства в Европе.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/>
          <a:srcRect l="31198" t="9602" r="3841" b="8447"/>
          <a:stretch>
            <a:fillRect/>
          </a:stretch>
        </p:blipFill>
        <p:spPr bwMode="auto">
          <a:xfrm>
            <a:off x="3708400" y="981075"/>
            <a:ext cx="5278438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00563" cy="3375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51363" y="0"/>
            <a:ext cx="4557712" cy="3384550"/>
          </a:xfrm>
          <a:noFill/>
          <a:ln w="38100">
            <a:solidFill>
              <a:schemeClr val="tx1"/>
            </a:solidFill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0"/>
            <a:ext cx="4500563" cy="3417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27550" y="3429000"/>
            <a:ext cx="4616450" cy="342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52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Использование электронного учебного модуля  «Европа в играх и путешествиях» на уроках географии  при изучении темы  «Зарубежная Европа»,  10 класс.</vt:lpstr>
      <vt:lpstr>Справочник</vt:lpstr>
      <vt:lpstr>ЭЛЕКТРОННАЯ   КОНТУРНАЯ   КАРТА </vt:lpstr>
      <vt:lpstr>ЭЛЕКТРОННАЯ КОНТУРНАЯ   КАРТА </vt:lpstr>
      <vt:lpstr>Слайд 5</vt:lpstr>
      <vt:lpstr>ГЕОГРАФИЧЕСКОЕ ЛОТО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адаптация личности каждого ребенка к осознанному выбору через профильное и предпрофильное обучение</dc:title>
  <dc:creator>1</dc:creator>
  <cp:lastModifiedBy>Женя</cp:lastModifiedBy>
  <cp:revision>46</cp:revision>
  <dcterms:created xsi:type="dcterms:W3CDTF">2008-02-15T10:15:34Z</dcterms:created>
  <dcterms:modified xsi:type="dcterms:W3CDTF">2015-12-17T17:25:03Z</dcterms:modified>
</cp:coreProperties>
</file>