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82" r:id="rId2"/>
    <p:sldId id="258" r:id="rId3"/>
    <p:sldId id="259" r:id="rId4"/>
    <p:sldId id="260" r:id="rId5"/>
    <p:sldId id="261" r:id="rId6"/>
    <p:sldId id="262" r:id="rId7"/>
    <p:sldId id="263" r:id="rId8"/>
    <p:sldId id="267" r:id="rId9"/>
    <p:sldId id="268" r:id="rId10"/>
    <p:sldId id="269" r:id="rId11"/>
    <p:sldId id="270" r:id="rId12"/>
    <p:sldId id="271" r:id="rId13"/>
    <p:sldId id="285" r:id="rId14"/>
    <p:sldId id="286" r:id="rId15"/>
    <p:sldId id="284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CC0000"/>
    <a:srgbClr val="66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11AB6D-80E6-44AC-B158-F01C7FB0C545}" type="datetimeFigureOut">
              <a:rPr lang="ru-RU" smtClean="0"/>
              <a:pPr>
                <a:defRPr/>
              </a:pPr>
              <a:t>18.12.2015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82B0CB83-0D41-46FF-ABF3-55A0574508A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A6E4EC-DDB8-4A16-99D9-EAA31930BABD}" type="datetimeFigureOut">
              <a:rPr lang="ru-RU" smtClean="0"/>
              <a:pPr>
                <a:defRPr/>
              </a:pPr>
              <a:t>18.12.2015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D88C9E-4DA3-4FED-A1F4-61CB1A7BC6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9B9D95-0BB5-40A0-A508-FA8BA08F401D}" type="datetimeFigureOut">
              <a:rPr lang="ru-RU" smtClean="0"/>
              <a:pPr>
                <a:defRPr/>
              </a:pPr>
              <a:t>18.12.2015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C58DF6-BAA8-4462-A4A9-753A25DC79F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9E7ECB-B6D7-47D2-B3F4-1729200886AE}" type="datetimeFigureOut">
              <a:rPr lang="ru-RU" smtClean="0"/>
              <a:pPr>
                <a:defRPr/>
              </a:pPr>
              <a:t>18.12.2015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BCA8C0BD-CA94-45AD-BF15-EEA60968C2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29868F-5A4D-4793-8934-23A7548A3509}" type="datetimeFigureOut">
              <a:rPr lang="ru-RU" smtClean="0"/>
              <a:pPr>
                <a:defRPr/>
              </a:pPr>
              <a:t>18.12.2015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6B1036-6997-4E3E-AE91-33B6D5C7B1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7E16F7-C7D8-431F-9FBB-2B4D1CB30C04}" type="datetimeFigureOut">
              <a:rPr lang="ru-RU" smtClean="0"/>
              <a:pPr>
                <a:defRPr/>
              </a:pPr>
              <a:t>18.12.2015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E4D659-2207-4757-A78C-C9BEA214A1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983492-34E0-4137-9839-044E7B06F2C8}" type="datetimeFigureOut">
              <a:rPr lang="ru-RU" smtClean="0"/>
              <a:pPr>
                <a:defRPr/>
              </a:pPr>
              <a:t>18.12.2015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1A956E2E-8FA3-4690-80E2-B34E00A0C3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B393AA-E6EC-4EA2-9509-CF482471C14F}" type="datetimeFigureOut">
              <a:rPr lang="ru-RU" smtClean="0"/>
              <a:pPr>
                <a:defRPr/>
              </a:pPr>
              <a:t>18.12.2015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29E29F-257D-432F-8FF0-D71F124144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ABE5E0-56FE-4515-ACF4-2CA9BAB0545F}" type="datetimeFigureOut">
              <a:rPr lang="ru-RU" smtClean="0"/>
              <a:pPr>
                <a:defRPr/>
              </a:pPr>
              <a:t>18.12.2015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EC6566-AFDB-4276-8992-5F1094C2F54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6C90D8-DF35-4513-8797-2B9548CE7E9C}" type="datetimeFigureOut">
              <a:rPr lang="ru-RU" smtClean="0"/>
              <a:pPr>
                <a:defRPr/>
              </a:pPr>
              <a:t>18.12.2015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EB0E10-A565-4E2A-97B7-692F7F6124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BC980C-BDD4-4AAC-AADF-9D8F946208D4}" type="datetimeFigureOut">
              <a:rPr lang="ru-RU" smtClean="0"/>
              <a:pPr>
                <a:defRPr/>
              </a:pPr>
              <a:t>18.12.2015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348963-18F1-4884-B5BC-0B29948E23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7902349-852C-457E-817F-6DE1B1B7DF77}" type="datetimeFigureOut">
              <a:rPr lang="ru-RU" smtClean="0"/>
              <a:pPr>
                <a:defRPr/>
              </a:pPr>
              <a:t>18.12.2015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302834F-1C09-41E5-B688-DF387E0C4EC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0" y="928688"/>
            <a:ext cx="9144000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 dirty="0">
                <a:solidFill>
                  <a:srgbClr val="660066"/>
                </a:solidFill>
                <a:latin typeface="Calibri" pitchFamily="34" charset="0"/>
              </a:rPr>
              <a:t>Памятники </a:t>
            </a:r>
          </a:p>
          <a:p>
            <a:pPr algn="ctr"/>
            <a:r>
              <a:rPr lang="ru-RU" sz="5400" b="1" dirty="0">
                <a:solidFill>
                  <a:srgbClr val="660066"/>
                </a:solidFill>
                <a:latin typeface="Calibri" pitchFamily="34" charset="0"/>
              </a:rPr>
              <a:t>неизвестным солдатам в разных странах мира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Могила неизвестному солдату (памятник Журавли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0" y="285750"/>
            <a:ext cx="43354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FFFF00"/>
                </a:solidFill>
                <a:latin typeface="Calibri" pitchFamily="34" charset="0"/>
              </a:rPr>
              <a:t>г. Луганск Украина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Блог про гитару аккорды для гитары популярных песен, уроки гитары бесплатно, видео уроки песен на гитаре - Part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50"/>
            <a:ext cx="9191625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Санкт-Петербургские Ведомости - Память - Воин одолел Ген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428625" y="357188"/>
            <a:ext cx="22431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FF00"/>
                </a:solidFill>
                <a:latin typeface="Calibri" pitchFamily="34" charset="0"/>
              </a:rPr>
              <a:t>г. Берлин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ChangeArrowheads="1"/>
          </p:cNvSpPr>
          <p:nvPr/>
        </p:nvSpPr>
        <p:spPr bwMode="auto">
          <a:xfrm>
            <a:off x="0" y="-743452"/>
            <a:ext cx="9144000" cy="710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ru-RU" sz="2400" dirty="0">
              <a:solidFill>
                <a:srgbClr val="000000"/>
              </a:solidFill>
              <a:ea typeface="Times New Roman" pitchFamily="18" charset="0"/>
            </a:endParaRPr>
          </a:p>
          <a:p>
            <a:endParaRPr lang="ru-RU" sz="2400" dirty="0">
              <a:solidFill>
                <a:srgbClr val="000000"/>
              </a:solidFill>
              <a:ea typeface="Times New Roman" pitchFamily="18" charset="0"/>
            </a:endParaRPr>
          </a:p>
          <a:p>
            <a:endParaRPr lang="ru-RU" sz="2400" dirty="0">
              <a:solidFill>
                <a:srgbClr val="000000"/>
              </a:solidFill>
              <a:ea typeface="Times New Roman" pitchFamily="18" charset="0"/>
            </a:endParaRPr>
          </a:p>
          <a:p>
            <a:endParaRPr lang="ru-RU" sz="2400" dirty="0">
              <a:solidFill>
                <a:srgbClr val="000000"/>
              </a:solidFill>
              <a:ea typeface="Times New Roman" pitchFamily="18" charset="0"/>
            </a:endParaRPr>
          </a:p>
          <a:p>
            <a:endParaRPr lang="ru-RU" sz="2400" dirty="0">
              <a:solidFill>
                <a:srgbClr val="000000"/>
              </a:solidFill>
              <a:ea typeface="Times New Roman" pitchFamily="18" charset="0"/>
            </a:endParaRPr>
          </a:p>
          <a:p>
            <a:r>
              <a:rPr lang="ru-RU" sz="2400" dirty="0">
                <a:solidFill>
                  <a:srgbClr val="000000"/>
                </a:solidFill>
                <a:ea typeface="Times New Roman" pitchFamily="18" charset="0"/>
              </a:rPr>
              <a:t>Их теперь не обнять,</a:t>
            </a:r>
            <a:endParaRPr lang="ru-RU" sz="2400" dirty="0">
              <a:ea typeface="Times New Roman" pitchFamily="18" charset="0"/>
            </a:endParaRPr>
          </a:p>
          <a:p>
            <a:pPr eaLnBrk="0" hangingPunct="0"/>
            <a:r>
              <a:rPr lang="ru-RU" sz="2400" dirty="0">
                <a:solidFill>
                  <a:srgbClr val="000000"/>
                </a:solidFill>
                <a:ea typeface="Times New Roman" pitchFamily="18" charset="0"/>
              </a:rPr>
              <a:t> Не пожать им ладонь.</a:t>
            </a:r>
            <a:endParaRPr lang="ru-RU" sz="2400" dirty="0">
              <a:ea typeface="Times New Roman" pitchFamily="18" charset="0"/>
            </a:endParaRPr>
          </a:p>
          <a:p>
            <a:pPr eaLnBrk="0" hangingPunct="0"/>
            <a:r>
              <a:rPr lang="ru-RU" sz="2400" dirty="0">
                <a:solidFill>
                  <a:srgbClr val="000000"/>
                </a:solidFill>
                <a:cs typeface="Times New Roman" pitchFamily="18" charset="0"/>
              </a:rPr>
              <a:t>Но восстал из земли</a:t>
            </a:r>
            <a:endParaRPr lang="ru-RU" sz="2400" dirty="0"/>
          </a:p>
          <a:p>
            <a:pPr eaLnBrk="0" hangingPunct="0"/>
            <a:r>
              <a:rPr lang="ru-RU" sz="2400" dirty="0">
                <a:solidFill>
                  <a:srgbClr val="000000"/>
                </a:solidFill>
                <a:cs typeface="Times New Roman" pitchFamily="18" charset="0"/>
              </a:rPr>
              <a:t>Негасимый огонь-</a:t>
            </a:r>
            <a:endParaRPr lang="ru-RU" sz="2400" dirty="0"/>
          </a:p>
          <a:p>
            <a:pPr eaLnBrk="0" hangingPunct="0"/>
            <a:r>
              <a:rPr lang="ru-RU" sz="2400" dirty="0">
                <a:solidFill>
                  <a:srgbClr val="000000"/>
                </a:solidFill>
                <a:cs typeface="Times New Roman" pitchFamily="18" charset="0"/>
              </a:rPr>
              <a:t>Скорбный огонь,</a:t>
            </a:r>
            <a:endParaRPr lang="ru-RU" sz="2400" dirty="0"/>
          </a:p>
          <a:p>
            <a:pPr eaLnBrk="0" hangingPunct="0"/>
            <a:r>
              <a:rPr lang="ru-RU" sz="2400" dirty="0">
                <a:solidFill>
                  <a:srgbClr val="000000"/>
                </a:solidFill>
                <a:cs typeface="Times New Roman" pitchFamily="18" charset="0"/>
              </a:rPr>
              <a:t>Гордый огонь,</a:t>
            </a:r>
            <a:endParaRPr lang="ru-RU" sz="2400" dirty="0"/>
          </a:p>
          <a:p>
            <a:pPr eaLnBrk="0" hangingPunct="0"/>
            <a:r>
              <a:rPr lang="ru-RU" sz="2400" dirty="0">
                <a:solidFill>
                  <a:srgbClr val="000000"/>
                </a:solidFill>
                <a:cs typeface="Times New Roman" pitchFamily="18" charset="0"/>
              </a:rPr>
              <a:t>Светлый огонь.</a:t>
            </a:r>
            <a:endParaRPr lang="ru-RU" sz="2400" dirty="0"/>
          </a:p>
          <a:p>
            <a:pPr eaLnBrk="0" hangingPunct="0"/>
            <a:r>
              <a:rPr lang="ru-RU" sz="2400" dirty="0">
                <a:solidFill>
                  <a:srgbClr val="000000"/>
                </a:solidFill>
                <a:cs typeface="Times New Roman" pitchFamily="18" charset="0"/>
              </a:rPr>
              <a:t>Это павших сердца</a:t>
            </a:r>
            <a:endParaRPr lang="ru-RU" sz="2400" dirty="0"/>
          </a:p>
          <a:p>
            <a:pPr eaLnBrk="0" hangingPunct="0"/>
            <a:r>
              <a:rPr lang="ru-RU" sz="2400" dirty="0">
                <a:solidFill>
                  <a:srgbClr val="000000"/>
                </a:solidFill>
                <a:cs typeface="Times New Roman" pitchFamily="18" charset="0"/>
              </a:rPr>
              <a:t>Отдают до конца</a:t>
            </a:r>
            <a:endParaRPr lang="ru-RU" sz="2400" dirty="0"/>
          </a:p>
          <a:p>
            <a:pPr eaLnBrk="0" hangingPunct="0"/>
            <a:r>
              <a:rPr lang="ru-RU" sz="2400" dirty="0">
                <a:solidFill>
                  <a:srgbClr val="000000"/>
                </a:solidFill>
                <a:cs typeface="Times New Roman" pitchFamily="18" charset="0"/>
              </a:rPr>
              <a:t>Своё яркое пламя живущим</a:t>
            </a:r>
            <a:r>
              <a:rPr lang="ru-RU" sz="2400" dirty="0" smtClean="0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  <a:p>
            <a:pPr eaLnBrk="0" hangingPunct="0"/>
            <a:endParaRPr lang="ru-RU" sz="24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eaLnBrk="0" hangingPunct="0"/>
            <a:endParaRPr lang="ru-RU" sz="24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eaLnBrk="0" hangingPunct="0"/>
            <a:endParaRPr lang="ru-RU" sz="24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eaLnBrk="0" hangingPunct="0"/>
            <a:endParaRPr lang="ru-RU" sz="2400" dirty="0"/>
          </a:p>
        </p:txBody>
      </p:sp>
      <p:pic>
        <p:nvPicPr>
          <p:cNvPr id="30723" name="Picture 3" descr="Вечный огонь и Братская могила коммунар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63" y="0"/>
            <a:ext cx="5786437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Прямоугольник 3"/>
          <p:cNvSpPr>
            <a:spLocks noChangeArrowheads="1"/>
          </p:cNvSpPr>
          <p:nvPr/>
        </p:nvSpPr>
        <p:spPr bwMode="auto">
          <a:xfrm>
            <a:off x="0" y="285750"/>
            <a:ext cx="32861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660066"/>
                </a:solidFill>
                <a:ea typeface="Times New Roman" pitchFamily="18" charset="0"/>
              </a:rPr>
              <a:t>«</a:t>
            </a:r>
            <a:r>
              <a:rPr lang="ru-RU" sz="2400" b="1" dirty="0">
                <a:solidFill>
                  <a:srgbClr val="660066"/>
                </a:solidFill>
                <a:ea typeface="Times New Roman" pitchFamily="18" charset="0"/>
              </a:rPr>
              <a:t>Вечный огонь»</a:t>
            </a:r>
            <a:endParaRPr lang="ru-RU" b="1" dirty="0">
              <a:solidFill>
                <a:srgbClr val="660066"/>
              </a:solidFill>
              <a:latin typeface="Calibri" pitchFamily="34" charset="0"/>
              <a:ea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15816" y="5445224"/>
            <a:ext cx="1518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660066"/>
                </a:solidFill>
                <a:ea typeface="Times New Roman" pitchFamily="18" charset="0"/>
              </a:rPr>
              <a:t>В. Лебедев 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Смерть всеми любимого актёра. - Курилка - Full Role Pl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Box 2"/>
          <p:cNvSpPr txBox="1">
            <a:spLocks noChangeArrowheads="1"/>
          </p:cNvSpPr>
          <p:nvPr/>
        </p:nvSpPr>
        <p:spPr bwMode="auto">
          <a:xfrm>
            <a:off x="1571625" y="642938"/>
            <a:ext cx="6524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FFFF00"/>
                </a:solidFill>
                <a:latin typeface="Calibri" pitchFamily="34" charset="0"/>
              </a:rPr>
              <a:t>МИНУТА МОЛЧАНИЯ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0" y="857250"/>
            <a:ext cx="91440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600" b="1">
                <a:solidFill>
                  <a:srgbClr val="660066"/>
                </a:solidFill>
                <a:latin typeface="Calibri" pitchFamily="34" charset="0"/>
              </a:rPr>
              <a:t>Мы в долгу перед вами,</a:t>
            </a:r>
          </a:p>
          <a:p>
            <a:pPr algn="ctr"/>
            <a:r>
              <a:rPr lang="ru-RU" sz="6600" b="1">
                <a:solidFill>
                  <a:srgbClr val="660066"/>
                </a:solidFill>
                <a:latin typeface="Calibri" pitchFamily="34" charset="0"/>
              </a:rPr>
              <a:t> неизвестные солдаты…</a:t>
            </a:r>
          </a:p>
          <a:p>
            <a:pPr algn="ctr"/>
            <a:endParaRPr lang="ru-RU" sz="6600" b="1">
              <a:solidFill>
                <a:srgbClr val="660066"/>
              </a:solidFill>
              <a:latin typeface="Calibri" pitchFamily="34" charset="0"/>
            </a:endParaRPr>
          </a:p>
          <a:p>
            <a:pPr algn="ctr"/>
            <a:r>
              <a:rPr lang="ru-RU" sz="6600" b="1">
                <a:solidFill>
                  <a:srgbClr val="660066"/>
                </a:solidFill>
                <a:latin typeface="Calibri" pitchFamily="34" charset="0"/>
              </a:rPr>
              <a:t>ВЕЧНАЯ ПАМЯТЬ ВАМ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Вечная Слава. Вечная Память. - Деловой кварта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463"/>
            <a:ext cx="5500688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Памятники неизвестному солдату в разных странах ми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5214938" y="642938"/>
            <a:ext cx="3643312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660066"/>
                </a:solidFill>
                <a:latin typeface="Calibri" pitchFamily="34" charset="0"/>
              </a:rPr>
              <a:t>Памятник </a:t>
            </a:r>
          </a:p>
          <a:p>
            <a:r>
              <a:rPr lang="ru-RU" sz="4400" b="1">
                <a:solidFill>
                  <a:srgbClr val="660066"/>
                </a:solidFill>
                <a:latin typeface="Calibri" pitchFamily="34" charset="0"/>
              </a:rPr>
              <a:t>неизвестному </a:t>
            </a:r>
          </a:p>
          <a:p>
            <a:r>
              <a:rPr lang="ru-RU" sz="4400" b="1">
                <a:solidFill>
                  <a:srgbClr val="660066"/>
                </a:solidFill>
                <a:latin typeface="Calibri" pitchFamily="34" charset="0"/>
              </a:rPr>
              <a:t>солдату в Эстонии.</a:t>
            </a:r>
          </a:p>
          <a:p>
            <a:r>
              <a:rPr lang="ru-RU" sz="4400" b="1">
                <a:solidFill>
                  <a:srgbClr val="660066"/>
                </a:solidFill>
                <a:latin typeface="Calibri" pitchFamily="34" charset="0"/>
              </a:rPr>
              <a:t>1941-1945 гг.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Памятники неизвестному солдату в разных странах ми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3975"/>
            <a:ext cx="8072438" cy="680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467544" y="6457950"/>
            <a:ext cx="8064896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Calibri" pitchFamily="34" charset="0"/>
              </a:rPr>
              <a:t>                                                                                               Украина</a:t>
            </a:r>
            <a:endParaRPr lang="ru-RU" sz="2000" b="1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Памятники неизвестному солдату в разных странах ми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7358063" y="6286500"/>
            <a:ext cx="1785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alibri" pitchFamily="34" charset="0"/>
              </a:rPr>
              <a:t>Литва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Памятники неизвестному солдату в разных странах мир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5363" name="Picture 4" descr="Памятники неизвестному солдату в разных странах ми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0" y="4643438"/>
            <a:ext cx="38338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FFFF00"/>
                </a:solidFill>
                <a:latin typeface="Calibri" pitchFamily="34" charset="0"/>
              </a:rPr>
              <a:t>Россия г. Москва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раткий взгляд на город (Туапсе, Россия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75" y="-92075"/>
            <a:ext cx="9286875" cy="695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500063" y="5500688"/>
            <a:ext cx="22002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FF00"/>
                </a:solidFill>
                <a:latin typeface="Calibri" pitchFamily="34" charset="0"/>
              </a:rPr>
              <a:t>Город Туапсе</a:t>
            </a:r>
          </a:p>
          <a:p>
            <a:r>
              <a:rPr lang="ru-RU" sz="2800" b="1">
                <a:solidFill>
                  <a:srgbClr val="FFFF00"/>
                </a:solidFill>
                <a:latin typeface="Calibri" pitchFamily="34" charset="0"/>
              </a:rPr>
              <a:t> Россия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Неизвестный солдат вернулся из &quot;плена&quot; к Вечному огню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938"/>
            <a:ext cx="9144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500063" y="357188"/>
            <a:ext cx="6064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Памятник неизвестному солдату целый год находившемуся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Сувениры интересных мест :: Имена и достопримечательно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54063"/>
            <a:ext cx="9144000" cy="610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0" y="214313"/>
            <a:ext cx="92043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Calibri" pitchFamily="34" charset="0"/>
              </a:rPr>
              <a:t>Памятник неизвестному солдату г. Стерлитамак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181</TotalTime>
  <Words>105</Words>
  <Application>Microsoft Office PowerPoint</Application>
  <PresentationFormat>Экран (4:3)</PresentationFormat>
  <Paragraphs>39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Сергей</cp:lastModifiedBy>
  <cp:revision>21</cp:revision>
  <dcterms:created xsi:type="dcterms:W3CDTF">2014-12-03T14:57:25Z</dcterms:created>
  <dcterms:modified xsi:type="dcterms:W3CDTF">2015-12-18T17:16:28Z</dcterms:modified>
</cp:coreProperties>
</file>