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85000">
              <a:schemeClr val="accent1">
                <a:tint val="23500"/>
                <a:satMod val="160000"/>
                <a:alpha val="83000"/>
              </a:schemeClr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E1BE4-282A-4EF3-9AE0-017D2649BD46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82F6E-C551-4FC0-A0F3-0EDE0328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85000">
              <a:schemeClr val="accent1">
                <a:tint val="23500"/>
                <a:satMod val="160000"/>
                <a:alpha val="83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84525"/>
          </a:xfrm>
        </p:spPr>
        <p:txBody>
          <a:bodyPr>
            <a:normAutofit/>
          </a:bodyPr>
          <a:lstStyle/>
          <a:p>
            <a:r>
              <a:rPr lang="ru-RU" dirty="0" smtClean="0"/>
              <a:t>«Соотношения между сторонами и углами в прямоугольном треугольнике».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928670"/>
            <a:ext cx="6400800" cy="17526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Решение задач по теме 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1857356" y="1142984"/>
            <a:ext cx="6000792" cy="400052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785794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4643446"/>
            <a:ext cx="4667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8148" y="464344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57356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1857356" y="1142984"/>
            <a:ext cx="6000792" cy="400052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71538" y="642918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9058" y="38576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57356" y="4929198"/>
            <a:ext cx="21431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929586" y="4714884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1538" y="4643446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52"/>
          <a:ext cx="8501120" cy="2460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12"/>
                <a:gridCol w="850112"/>
                <a:gridCol w="850112"/>
                <a:gridCol w="850112"/>
                <a:gridCol w="850112"/>
                <a:gridCol w="850112"/>
                <a:gridCol w="850112"/>
                <a:gridCol w="850112"/>
                <a:gridCol w="850112"/>
                <a:gridCol w="850112"/>
              </a:tblGrid>
              <a:tr h="123031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0314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86644" y="1785926"/>
            <a:ext cx="6046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1785926"/>
            <a:ext cx="623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0" y="1785926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1785926"/>
            <a:ext cx="7168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620" y="1785926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3438" y="1785926"/>
            <a:ext cx="4828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З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0694" y="1785926"/>
            <a:ext cx="5934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7950" y="1785926"/>
            <a:ext cx="623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1785926"/>
            <a:ext cx="623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43900" y="1785926"/>
            <a:ext cx="5918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85720" y="3786190"/>
          <a:ext cx="8572560" cy="250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</a:tblGrid>
              <a:tr h="125016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016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00034" y="5214950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5852" y="5214950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3108" y="5214950"/>
            <a:ext cx="623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0364" y="5214950"/>
            <a:ext cx="5918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57620" y="5214950"/>
            <a:ext cx="5725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5214950"/>
            <a:ext cx="8194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Ю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72132" y="5214950"/>
            <a:ext cx="5581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29388" y="5214950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86644" y="5214950"/>
            <a:ext cx="5918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43900" y="5214950"/>
            <a:ext cx="5982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5500694" y="0"/>
          <a:ext cx="767382" cy="1486804"/>
        </p:xfrm>
        <a:graphic>
          <a:graphicData uri="http://schemas.openxmlformats.org/presentationml/2006/ole">
            <p:oleObj spid="_x0000_s2051" name="Формула" r:id="rId3" imgW="203040" imgH="39348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929058" y="0"/>
          <a:ext cx="574675" cy="1487487"/>
        </p:xfrm>
        <a:graphic>
          <a:graphicData uri="http://schemas.openxmlformats.org/presentationml/2006/ole">
            <p:oleObj spid="_x0000_s2052" name="Формула" r:id="rId4" imgW="152280" imgH="3934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714876" y="0"/>
          <a:ext cx="574675" cy="1487488"/>
        </p:xfrm>
        <a:graphic>
          <a:graphicData uri="http://schemas.openxmlformats.org/presentationml/2006/ole">
            <p:oleObj spid="_x0000_s2053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000364" y="0"/>
          <a:ext cx="766763" cy="1487487"/>
        </p:xfrm>
        <a:graphic>
          <a:graphicData uri="http://schemas.openxmlformats.org/presentationml/2006/ole">
            <p:oleObj spid="_x0000_s2054" name="Формула" r:id="rId6" imgW="203040" imgH="39348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143108" y="0"/>
          <a:ext cx="766763" cy="1487488"/>
        </p:xfrm>
        <a:graphic>
          <a:graphicData uri="http://schemas.openxmlformats.org/presentationml/2006/ole">
            <p:oleObj spid="_x0000_s2055" name="Формула" r:id="rId7" imgW="203040" imgH="39348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3857620" y="3643314"/>
          <a:ext cx="576262" cy="1487487"/>
        </p:xfrm>
        <a:graphic>
          <a:graphicData uri="http://schemas.openxmlformats.org/presentationml/2006/ole">
            <p:oleObj spid="_x0000_s2056" name="Формула" r:id="rId8" imgW="152280" imgH="393480" progId="Equation.3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8072462" y="0"/>
          <a:ext cx="766763" cy="1487488"/>
        </p:xfrm>
        <a:graphic>
          <a:graphicData uri="http://schemas.openxmlformats.org/presentationml/2006/ole">
            <p:oleObj spid="_x0000_s2057" name="Формула" r:id="rId9" imgW="203040" imgH="39348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428596" y="3643314"/>
          <a:ext cx="527050" cy="1487488"/>
        </p:xfrm>
        <a:graphic>
          <a:graphicData uri="http://schemas.openxmlformats.org/presentationml/2006/ole">
            <p:oleObj spid="_x0000_s2058" name="Формула" r:id="rId10" imgW="139680" imgH="393480" progId="Equation.3">
              <p:embed/>
            </p:oleObj>
          </a:graphicData>
        </a:graphic>
      </p:graphicFrame>
      <p:graphicFrame>
        <p:nvGraphicFramePr>
          <p:cNvPr id="35" name="Объект 34"/>
          <p:cNvGraphicFramePr>
            <a:graphicFrameLocks noChangeAspect="1"/>
          </p:cNvGraphicFramePr>
          <p:nvPr/>
        </p:nvGraphicFramePr>
        <p:xfrm>
          <a:off x="1214414" y="357166"/>
          <a:ext cx="731842" cy="731842"/>
        </p:xfrm>
        <a:graphic>
          <a:graphicData uri="http://schemas.openxmlformats.org/presentationml/2006/ole">
            <p:oleObj spid="_x0000_s2059" name="Формула" r:id="rId11" imgW="177480" imgH="177480" progId="Equation.3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7143768" y="4000504"/>
          <a:ext cx="836612" cy="731838"/>
        </p:xfrm>
        <a:graphic>
          <a:graphicData uri="http://schemas.openxmlformats.org/presentationml/2006/ole">
            <p:oleObj spid="_x0000_s2060" name="Формула" r:id="rId12" imgW="203040" imgH="177480" progId="Equation.3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8001024" y="4000504"/>
          <a:ext cx="836613" cy="731838"/>
        </p:xfrm>
        <a:graphic>
          <a:graphicData uri="http://schemas.openxmlformats.org/presentationml/2006/ole">
            <p:oleObj spid="_x0000_s2061" name="Формула" r:id="rId13" imgW="203040" imgH="177480" progId="Equation.3">
              <p:embed/>
            </p:oleObj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5500694" y="4000504"/>
          <a:ext cx="731837" cy="679450"/>
        </p:xfrm>
        <a:graphic>
          <a:graphicData uri="http://schemas.openxmlformats.org/presentationml/2006/ole">
            <p:oleObj spid="_x0000_s2062" name="Формула" r:id="rId14" imgW="177480" imgH="164880" progId="Equation.3">
              <p:embed/>
            </p:oleObj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4643438" y="4000504"/>
          <a:ext cx="731837" cy="731837"/>
        </p:xfrm>
        <a:graphic>
          <a:graphicData uri="http://schemas.openxmlformats.org/presentationml/2006/ole">
            <p:oleObj spid="_x0000_s2063" name="Формула" r:id="rId15" imgW="177480" imgH="177480" progId="Equation.3">
              <p:embed/>
            </p:oleObj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6357950" y="357166"/>
          <a:ext cx="731837" cy="731837"/>
        </p:xfrm>
        <a:graphic>
          <a:graphicData uri="http://schemas.openxmlformats.org/presentationml/2006/ole">
            <p:oleObj spid="_x0000_s2064" name="Формула" r:id="rId16" imgW="177480" imgH="177480" progId="Equation.3">
              <p:embed/>
            </p:oleObj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6500826" y="4000504"/>
          <a:ext cx="469900" cy="731838"/>
        </p:xfrm>
        <a:graphic>
          <a:graphicData uri="http://schemas.openxmlformats.org/presentationml/2006/ole">
            <p:oleObj spid="_x0000_s2065" name="Формула" r:id="rId17" imgW="114120" imgH="177480" progId="Equation.3">
              <p:embed/>
            </p:oleObj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3071802" y="4000504"/>
          <a:ext cx="469900" cy="731838"/>
        </p:xfrm>
        <a:graphic>
          <a:graphicData uri="http://schemas.openxmlformats.org/presentationml/2006/ole">
            <p:oleObj spid="_x0000_s2066" name="Формула" r:id="rId18" imgW="114120" imgH="177480" progId="Equation.3">
              <p:embed/>
            </p:oleObj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2143108" y="4000504"/>
          <a:ext cx="522287" cy="679450"/>
        </p:xfrm>
        <a:graphic>
          <a:graphicData uri="http://schemas.openxmlformats.org/presentationml/2006/ole">
            <p:oleObj spid="_x0000_s2067" name="Формула" r:id="rId19" imgW="126720" imgH="164880" progId="Equation.3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1357290" y="4000504"/>
          <a:ext cx="469900" cy="731838"/>
        </p:xfrm>
        <a:graphic>
          <a:graphicData uri="http://schemas.openxmlformats.org/presentationml/2006/ole">
            <p:oleObj spid="_x0000_s2068" name="Формула" r:id="rId20" imgW="114120" imgH="177480" progId="Equation.3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7358082" y="357166"/>
          <a:ext cx="365125" cy="679450"/>
        </p:xfrm>
        <a:graphic>
          <a:graphicData uri="http://schemas.openxmlformats.org/presentationml/2006/ole">
            <p:oleObj spid="_x0000_s2069" name="Формула" r:id="rId21" imgW="88560" imgH="164880" progId="Equation.3">
              <p:embed/>
            </p:oleObj>
          </a:graphicData>
        </a:graphic>
      </p:graphicFrame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500034" y="357166"/>
          <a:ext cx="522288" cy="731838"/>
        </p:xfrm>
        <a:graphic>
          <a:graphicData uri="http://schemas.openxmlformats.org/presentationml/2006/ole">
            <p:oleObj spid="_x0000_s2071" name="Формула" r:id="rId22" imgW="1267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Пусть сюда не входит тот, кто не знает геометрии.</a:t>
            </a:r>
          </a:p>
          <a:p>
            <a:pPr algn="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Платон 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параллелограмме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KLMN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диагональ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LN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перпендикулярна  стороне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. Найдите периметр параллелограмма, если диагональ 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LN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равна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а угол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LKN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равен 30</a:t>
            </a:r>
            <a:r>
              <a:rPr lang="ru-RU" sz="48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858017" y="3757615"/>
          <a:ext cx="1500198" cy="1125148"/>
        </p:xfrm>
        <a:graphic>
          <a:graphicData uri="http://schemas.openxmlformats.org/presentationml/2006/ole">
            <p:oleObj spid="_x0000_s18434" name="Формула" r:id="rId3" imgW="3045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Найдите катеты и острый угол прямоугольного треугольника, если его гипотенуза равна 15 см, а другой острый  угол равен 38</a:t>
            </a:r>
            <a:r>
              <a:rPr lang="ru-RU" sz="60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99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Тема Office</vt:lpstr>
      <vt:lpstr>Формула</vt:lpstr>
      <vt:lpstr>Microsoft Equation 3.0</vt:lpstr>
      <vt:lpstr>«Соотношения между сторонами и углами в прямоугольном треугольнике».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Домашний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«Соотношения между сторонами и углами в прямоугольном треугольнике».</dc:title>
  <dc:creator>Марина</dc:creator>
  <cp:lastModifiedBy>Марина</cp:lastModifiedBy>
  <cp:revision>39</cp:revision>
  <dcterms:created xsi:type="dcterms:W3CDTF">2015-12-04T15:51:04Z</dcterms:created>
  <dcterms:modified xsi:type="dcterms:W3CDTF">2015-12-10T21:29:12Z</dcterms:modified>
</cp:coreProperties>
</file>