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9" r:id="rId5"/>
    <p:sldId id="261" r:id="rId6"/>
    <p:sldId id="264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18" Type="http://schemas.openxmlformats.org/officeDocument/2006/relationships/image" Target="../media/image18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17" Type="http://schemas.openxmlformats.org/officeDocument/2006/relationships/image" Target="../media/image17.wmf"/><Relationship Id="rId2" Type="http://schemas.openxmlformats.org/officeDocument/2006/relationships/image" Target="../media/image2.wmf"/><Relationship Id="rId16" Type="http://schemas.openxmlformats.org/officeDocument/2006/relationships/image" Target="../media/image16.wmf"/><Relationship Id="rId20" Type="http://schemas.openxmlformats.org/officeDocument/2006/relationships/image" Target="../media/image20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5" Type="http://schemas.openxmlformats.org/officeDocument/2006/relationships/image" Target="../media/image15.wmf"/><Relationship Id="rId10" Type="http://schemas.openxmlformats.org/officeDocument/2006/relationships/image" Target="../media/image10.wmf"/><Relationship Id="rId19" Type="http://schemas.openxmlformats.org/officeDocument/2006/relationships/image" Target="../media/image19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1BE4-282A-4EF3-9AE0-017D2649BD46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82F6E-C551-4FC0-A0F3-0EDE03280A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1BE4-282A-4EF3-9AE0-017D2649BD46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82F6E-C551-4FC0-A0F3-0EDE03280A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1BE4-282A-4EF3-9AE0-017D2649BD46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82F6E-C551-4FC0-A0F3-0EDE03280A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1BE4-282A-4EF3-9AE0-017D2649BD46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82F6E-C551-4FC0-A0F3-0EDE03280A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1BE4-282A-4EF3-9AE0-017D2649BD46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82F6E-C551-4FC0-A0F3-0EDE03280A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1BE4-282A-4EF3-9AE0-017D2649BD46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82F6E-C551-4FC0-A0F3-0EDE03280A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1BE4-282A-4EF3-9AE0-017D2649BD46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82F6E-C551-4FC0-A0F3-0EDE03280A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1BE4-282A-4EF3-9AE0-017D2649BD46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82F6E-C551-4FC0-A0F3-0EDE03280A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1BE4-282A-4EF3-9AE0-017D2649BD46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82F6E-C551-4FC0-A0F3-0EDE03280A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1BE4-282A-4EF3-9AE0-017D2649BD46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82F6E-C551-4FC0-A0F3-0EDE03280A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E1BE4-282A-4EF3-9AE0-017D2649BD46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382F6E-C551-4FC0-A0F3-0EDE03280A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85000">
              <a:schemeClr val="accent1">
                <a:tint val="23500"/>
                <a:satMod val="160000"/>
                <a:alpha val="83000"/>
              </a:schemeClr>
            </a:gs>
          </a:gsLst>
          <a:path path="rect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E1BE4-282A-4EF3-9AE0-017D2649BD46}" type="datetimeFigureOut">
              <a:rPr lang="ru-RU" smtClean="0"/>
              <a:pPr/>
              <a:t>11.12.2015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82F6E-C551-4FC0-A0F3-0EDE03280A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18" Type="http://schemas.openxmlformats.org/officeDocument/2006/relationships/oleObject" Target="../embeddings/oleObject16.bin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9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17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4.bin"/><Relationship Id="rId20" Type="http://schemas.openxmlformats.org/officeDocument/2006/relationships/oleObject" Target="../embeddings/oleObject18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19" Type="http://schemas.openxmlformats.org/officeDocument/2006/relationships/oleObject" Target="../embeddings/oleObject17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Relationship Id="rId22" Type="http://schemas.openxmlformats.org/officeDocument/2006/relationships/oleObject" Target="../embeddings/oleObject20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50000">
              <a:schemeClr val="accent1">
                <a:tint val="44500"/>
                <a:satMod val="160000"/>
              </a:schemeClr>
            </a:gs>
            <a:gs pos="85000">
              <a:schemeClr val="accent1">
                <a:tint val="23500"/>
                <a:satMod val="160000"/>
                <a:alpha val="83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3084525"/>
          </a:xfrm>
        </p:spPr>
        <p:txBody>
          <a:bodyPr>
            <a:normAutofit/>
          </a:bodyPr>
          <a:lstStyle/>
          <a:p>
            <a:r>
              <a:rPr lang="ru-RU" dirty="0" smtClean="0"/>
              <a:t>«Соотношения между сторонами и углами в прямоугольном треугольнике».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1538" y="928670"/>
            <a:ext cx="6400800" cy="1752600"/>
          </a:xfrm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chemeClr val="tx1"/>
                </a:solidFill>
              </a:rPr>
              <a:t>Решение задач по теме </a:t>
            </a:r>
            <a:endParaRPr lang="ru-RU" sz="4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1857356" y="1142984"/>
            <a:ext cx="6000792" cy="400052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214414" y="785794"/>
            <a:ext cx="4924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E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142976" y="4643446"/>
            <a:ext cx="46679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858148" y="4643446"/>
            <a:ext cx="51809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57356" y="4857760"/>
            <a:ext cx="285752" cy="2857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ый треугольник 3"/>
          <p:cNvSpPr/>
          <p:nvPr/>
        </p:nvSpPr>
        <p:spPr>
          <a:xfrm>
            <a:off x="1857356" y="1142984"/>
            <a:ext cx="6000792" cy="4000528"/>
          </a:xfrm>
          <a:prstGeom prst="rt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1071538" y="642918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29058" y="3857628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57356" y="4929198"/>
            <a:ext cx="214314" cy="2143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7929586" y="4714884"/>
            <a:ext cx="4924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071538" y="4643446"/>
            <a:ext cx="518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357158" y="142852"/>
          <a:ext cx="8501120" cy="2460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0112"/>
                <a:gridCol w="850112"/>
                <a:gridCol w="850112"/>
                <a:gridCol w="850112"/>
                <a:gridCol w="850112"/>
                <a:gridCol w="850112"/>
                <a:gridCol w="850112"/>
                <a:gridCol w="850112"/>
                <a:gridCol w="850112"/>
                <a:gridCol w="850112"/>
              </a:tblGrid>
              <a:tr h="123031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30314"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7286644" y="1785926"/>
            <a:ext cx="60465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Л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14414" y="1785926"/>
            <a:ext cx="6238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П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1670" y="1785926"/>
            <a:ext cx="52931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Р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488" y="1785926"/>
            <a:ext cx="71686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М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57620" y="1785926"/>
            <a:ext cx="54373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Г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43438" y="1785926"/>
            <a:ext cx="482824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З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500694" y="1785926"/>
            <a:ext cx="59343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К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357950" y="1785926"/>
            <a:ext cx="6238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8596" y="1785926"/>
            <a:ext cx="6238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О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143900" y="1785926"/>
            <a:ext cx="5918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Х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/>
        </p:nvGraphicFramePr>
        <p:xfrm>
          <a:off x="285720" y="3786190"/>
          <a:ext cx="8572560" cy="2500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6"/>
                <a:gridCol w="857256"/>
                <a:gridCol w="857256"/>
                <a:gridCol w="857256"/>
                <a:gridCol w="857256"/>
                <a:gridCol w="857256"/>
                <a:gridCol w="857256"/>
                <a:gridCol w="857256"/>
                <a:gridCol w="857256"/>
                <a:gridCol w="857256"/>
              </a:tblGrid>
              <a:tr h="125016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5016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500034" y="5214950"/>
            <a:ext cx="5613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В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285852" y="5214950"/>
            <a:ext cx="5613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Е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43108" y="5214950"/>
            <a:ext cx="6238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Н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000364" y="5214950"/>
            <a:ext cx="5918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А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57620" y="5214950"/>
            <a:ext cx="572593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Д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572000" y="5214950"/>
            <a:ext cx="81945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Ю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572132" y="5214950"/>
            <a:ext cx="55816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Ь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29388" y="5214950"/>
            <a:ext cx="56137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Т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7286644" y="5214950"/>
            <a:ext cx="59182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С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8143900" y="5214950"/>
            <a:ext cx="59824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У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6" name="Объект 25"/>
          <p:cNvGraphicFramePr>
            <a:graphicFrameLocks noChangeAspect="1"/>
          </p:cNvGraphicFramePr>
          <p:nvPr/>
        </p:nvGraphicFramePr>
        <p:xfrm>
          <a:off x="5500694" y="0"/>
          <a:ext cx="767382" cy="1486804"/>
        </p:xfrm>
        <a:graphic>
          <a:graphicData uri="http://schemas.openxmlformats.org/presentationml/2006/ole">
            <p:oleObj spid="_x0000_s2051" name="Формула" r:id="rId3" imgW="203040" imgH="393480" progId="Equation.3">
              <p:embed/>
            </p:oleObj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/>
        </p:nvGraphicFramePr>
        <p:xfrm>
          <a:off x="3929058" y="0"/>
          <a:ext cx="574675" cy="1487487"/>
        </p:xfrm>
        <a:graphic>
          <a:graphicData uri="http://schemas.openxmlformats.org/presentationml/2006/ole">
            <p:oleObj spid="_x0000_s2052" name="Формула" r:id="rId4" imgW="152280" imgH="393480" progId="Equation.3">
              <p:embed/>
            </p:oleObj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/>
        </p:nvGraphicFramePr>
        <p:xfrm>
          <a:off x="4714876" y="0"/>
          <a:ext cx="574675" cy="1487488"/>
        </p:xfrm>
        <a:graphic>
          <a:graphicData uri="http://schemas.openxmlformats.org/presentationml/2006/ole">
            <p:oleObj spid="_x0000_s2053" name="Формула" r:id="rId5" imgW="152280" imgH="393480" progId="Equation.3">
              <p:embed/>
            </p:oleObj>
          </a:graphicData>
        </a:graphic>
      </p:graphicFrame>
      <p:graphicFrame>
        <p:nvGraphicFramePr>
          <p:cNvPr id="2054" name="Object 6"/>
          <p:cNvGraphicFramePr>
            <a:graphicFrameLocks noChangeAspect="1"/>
          </p:cNvGraphicFramePr>
          <p:nvPr/>
        </p:nvGraphicFramePr>
        <p:xfrm>
          <a:off x="3000364" y="0"/>
          <a:ext cx="766763" cy="1487487"/>
        </p:xfrm>
        <a:graphic>
          <a:graphicData uri="http://schemas.openxmlformats.org/presentationml/2006/ole">
            <p:oleObj spid="_x0000_s2054" name="Формула" r:id="rId6" imgW="203040" imgH="393480" progId="Equation.3">
              <p:embed/>
            </p:oleObj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2143108" y="0"/>
          <a:ext cx="766763" cy="1487488"/>
        </p:xfrm>
        <a:graphic>
          <a:graphicData uri="http://schemas.openxmlformats.org/presentationml/2006/ole">
            <p:oleObj spid="_x0000_s2055" name="Формула" r:id="rId7" imgW="203040" imgH="393480" progId="Equation.3">
              <p:embed/>
            </p:oleObj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3857620" y="3643314"/>
          <a:ext cx="576262" cy="1487487"/>
        </p:xfrm>
        <a:graphic>
          <a:graphicData uri="http://schemas.openxmlformats.org/presentationml/2006/ole">
            <p:oleObj spid="_x0000_s2056" name="Формула" r:id="rId8" imgW="152280" imgH="393480" progId="Equation.3">
              <p:embed/>
            </p:oleObj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/>
        </p:nvGraphicFramePr>
        <p:xfrm>
          <a:off x="8072462" y="0"/>
          <a:ext cx="766763" cy="1487488"/>
        </p:xfrm>
        <a:graphic>
          <a:graphicData uri="http://schemas.openxmlformats.org/presentationml/2006/ole">
            <p:oleObj spid="_x0000_s2057" name="Формула" r:id="rId9" imgW="203040" imgH="393480" progId="Equation.3">
              <p:embed/>
            </p:oleObj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/>
        </p:nvGraphicFramePr>
        <p:xfrm>
          <a:off x="428596" y="3643314"/>
          <a:ext cx="527050" cy="1487488"/>
        </p:xfrm>
        <a:graphic>
          <a:graphicData uri="http://schemas.openxmlformats.org/presentationml/2006/ole">
            <p:oleObj spid="_x0000_s2058" name="Формула" r:id="rId10" imgW="139680" imgH="393480" progId="Equation.3">
              <p:embed/>
            </p:oleObj>
          </a:graphicData>
        </a:graphic>
      </p:graphicFrame>
      <p:graphicFrame>
        <p:nvGraphicFramePr>
          <p:cNvPr id="35" name="Объект 34"/>
          <p:cNvGraphicFramePr>
            <a:graphicFrameLocks noChangeAspect="1"/>
          </p:cNvGraphicFramePr>
          <p:nvPr/>
        </p:nvGraphicFramePr>
        <p:xfrm>
          <a:off x="1214414" y="357166"/>
          <a:ext cx="731842" cy="731842"/>
        </p:xfrm>
        <a:graphic>
          <a:graphicData uri="http://schemas.openxmlformats.org/presentationml/2006/ole">
            <p:oleObj spid="_x0000_s2059" name="Формула" r:id="rId11" imgW="177480" imgH="177480" progId="Equation.3">
              <p:embed/>
            </p:oleObj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/>
        </p:nvGraphicFramePr>
        <p:xfrm>
          <a:off x="7143768" y="4000504"/>
          <a:ext cx="836612" cy="731838"/>
        </p:xfrm>
        <a:graphic>
          <a:graphicData uri="http://schemas.openxmlformats.org/presentationml/2006/ole">
            <p:oleObj spid="_x0000_s2060" name="Формула" r:id="rId12" imgW="203040" imgH="177480" progId="Equation.3">
              <p:embed/>
            </p:oleObj>
          </a:graphicData>
        </a:graphic>
      </p:graphicFrame>
      <p:graphicFrame>
        <p:nvGraphicFramePr>
          <p:cNvPr id="2061" name="Object 13"/>
          <p:cNvGraphicFramePr>
            <a:graphicFrameLocks noChangeAspect="1"/>
          </p:cNvGraphicFramePr>
          <p:nvPr/>
        </p:nvGraphicFramePr>
        <p:xfrm>
          <a:off x="8001024" y="4000504"/>
          <a:ext cx="836613" cy="731838"/>
        </p:xfrm>
        <a:graphic>
          <a:graphicData uri="http://schemas.openxmlformats.org/presentationml/2006/ole">
            <p:oleObj spid="_x0000_s2061" name="Формула" r:id="rId13" imgW="203040" imgH="177480" progId="Equation.3">
              <p:embed/>
            </p:oleObj>
          </a:graphicData>
        </a:graphic>
      </p:graphicFrame>
      <p:graphicFrame>
        <p:nvGraphicFramePr>
          <p:cNvPr id="2062" name="Object 14"/>
          <p:cNvGraphicFramePr>
            <a:graphicFrameLocks noChangeAspect="1"/>
          </p:cNvGraphicFramePr>
          <p:nvPr/>
        </p:nvGraphicFramePr>
        <p:xfrm>
          <a:off x="5500694" y="4000504"/>
          <a:ext cx="731837" cy="679450"/>
        </p:xfrm>
        <a:graphic>
          <a:graphicData uri="http://schemas.openxmlformats.org/presentationml/2006/ole">
            <p:oleObj spid="_x0000_s2062" name="Формула" r:id="rId14" imgW="177480" imgH="164880" progId="Equation.3">
              <p:embed/>
            </p:oleObj>
          </a:graphicData>
        </a:graphic>
      </p:graphicFrame>
      <p:graphicFrame>
        <p:nvGraphicFramePr>
          <p:cNvPr id="2063" name="Object 15"/>
          <p:cNvGraphicFramePr>
            <a:graphicFrameLocks noChangeAspect="1"/>
          </p:cNvGraphicFramePr>
          <p:nvPr/>
        </p:nvGraphicFramePr>
        <p:xfrm>
          <a:off x="4643438" y="4000504"/>
          <a:ext cx="731837" cy="731837"/>
        </p:xfrm>
        <a:graphic>
          <a:graphicData uri="http://schemas.openxmlformats.org/presentationml/2006/ole">
            <p:oleObj spid="_x0000_s2063" name="Формула" r:id="rId15" imgW="177480" imgH="177480" progId="Equation.3">
              <p:embed/>
            </p:oleObj>
          </a:graphicData>
        </a:graphic>
      </p:graphicFrame>
      <p:graphicFrame>
        <p:nvGraphicFramePr>
          <p:cNvPr id="2064" name="Object 16"/>
          <p:cNvGraphicFramePr>
            <a:graphicFrameLocks noChangeAspect="1"/>
          </p:cNvGraphicFramePr>
          <p:nvPr/>
        </p:nvGraphicFramePr>
        <p:xfrm>
          <a:off x="6357950" y="357166"/>
          <a:ext cx="731837" cy="731837"/>
        </p:xfrm>
        <a:graphic>
          <a:graphicData uri="http://schemas.openxmlformats.org/presentationml/2006/ole">
            <p:oleObj spid="_x0000_s2064" name="Формула" r:id="rId16" imgW="177480" imgH="177480" progId="Equation.3">
              <p:embed/>
            </p:oleObj>
          </a:graphicData>
        </a:graphic>
      </p:graphicFrame>
      <p:graphicFrame>
        <p:nvGraphicFramePr>
          <p:cNvPr id="2065" name="Object 17"/>
          <p:cNvGraphicFramePr>
            <a:graphicFrameLocks noChangeAspect="1"/>
          </p:cNvGraphicFramePr>
          <p:nvPr/>
        </p:nvGraphicFramePr>
        <p:xfrm>
          <a:off x="6500826" y="4000504"/>
          <a:ext cx="469900" cy="731838"/>
        </p:xfrm>
        <a:graphic>
          <a:graphicData uri="http://schemas.openxmlformats.org/presentationml/2006/ole">
            <p:oleObj spid="_x0000_s2065" name="Формула" r:id="rId17" imgW="114120" imgH="177480" progId="Equation.3">
              <p:embed/>
            </p:oleObj>
          </a:graphicData>
        </a:graphic>
      </p:graphicFrame>
      <p:graphicFrame>
        <p:nvGraphicFramePr>
          <p:cNvPr id="2066" name="Object 18"/>
          <p:cNvGraphicFramePr>
            <a:graphicFrameLocks noChangeAspect="1"/>
          </p:cNvGraphicFramePr>
          <p:nvPr/>
        </p:nvGraphicFramePr>
        <p:xfrm>
          <a:off x="3071802" y="4000504"/>
          <a:ext cx="469900" cy="731838"/>
        </p:xfrm>
        <a:graphic>
          <a:graphicData uri="http://schemas.openxmlformats.org/presentationml/2006/ole">
            <p:oleObj spid="_x0000_s2066" name="Формула" r:id="rId18" imgW="114120" imgH="177480" progId="Equation.3">
              <p:embed/>
            </p:oleObj>
          </a:graphicData>
        </a:graphic>
      </p:graphicFrame>
      <p:graphicFrame>
        <p:nvGraphicFramePr>
          <p:cNvPr id="2067" name="Object 19"/>
          <p:cNvGraphicFramePr>
            <a:graphicFrameLocks noChangeAspect="1"/>
          </p:cNvGraphicFramePr>
          <p:nvPr/>
        </p:nvGraphicFramePr>
        <p:xfrm>
          <a:off x="2143108" y="4000504"/>
          <a:ext cx="522287" cy="679450"/>
        </p:xfrm>
        <a:graphic>
          <a:graphicData uri="http://schemas.openxmlformats.org/presentationml/2006/ole">
            <p:oleObj spid="_x0000_s2067" name="Формула" r:id="rId19" imgW="126720" imgH="164880" progId="Equation.3">
              <p:embed/>
            </p:oleObj>
          </a:graphicData>
        </a:graphic>
      </p:graphicFrame>
      <p:graphicFrame>
        <p:nvGraphicFramePr>
          <p:cNvPr id="2068" name="Object 20"/>
          <p:cNvGraphicFramePr>
            <a:graphicFrameLocks noChangeAspect="1"/>
          </p:cNvGraphicFramePr>
          <p:nvPr/>
        </p:nvGraphicFramePr>
        <p:xfrm>
          <a:off x="1357290" y="4000504"/>
          <a:ext cx="469900" cy="731838"/>
        </p:xfrm>
        <a:graphic>
          <a:graphicData uri="http://schemas.openxmlformats.org/presentationml/2006/ole">
            <p:oleObj spid="_x0000_s2068" name="Формула" r:id="rId20" imgW="114120" imgH="177480" progId="Equation.3">
              <p:embed/>
            </p:oleObj>
          </a:graphicData>
        </a:graphic>
      </p:graphicFrame>
      <p:graphicFrame>
        <p:nvGraphicFramePr>
          <p:cNvPr id="2069" name="Object 21"/>
          <p:cNvGraphicFramePr>
            <a:graphicFrameLocks noChangeAspect="1"/>
          </p:cNvGraphicFramePr>
          <p:nvPr/>
        </p:nvGraphicFramePr>
        <p:xfrm>
          <a:off x="7358082" y="357166"/>
          <a:ext cx="365125" cy="679450"/>
        </p:xfrm>
        <a:graphic>
          <a:graphicData uri="http://schemas.openxmlformats.org/presentationml/2006/ole">
            <p:oleObj spid="_x0000_s2069" name="Формула" r:id="rId21" imgW="88560" imgH="164880" progId="Equation.3">
              <p:embed/>
            </p:oleObj>
          </a:graphicData>
        </a:graphic>
      </p:graphicFrame>
      <p:graphicFrame>
        <p:nvGraphicFramePr>
          <p:cNvPr id="2071" name="Object 23"/>
          <p:cNvGraphicFramePr>
            <a:graphicFrameLocks noChangeAspect="1"/>
          </p:cNvGraphicFramePr>
          <p:nvPr/>
        </p:nvGraphicFramePr>
        <p:xfrm>
          <a:off x="500034" y="357166"/>
          <a:ext cx="522288" cy="731838"/>
        </p:xfrm>
        <a:graphic>
          <a:graphicData uri="http://schemas.openxmlformats.org/presentationml/2006/ole">
            <p:oleObj spid="_x0000_s2071" name="Формула" r:id="rId22" imgW="126720" imgH="1774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Пусть сюда не входит тот, кто не знает геометрии.</a:t>
            </a:r>
          </a:p>
          <a:p>
            <a:pPr algn="r"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Платон 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В параллелограмме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KLMN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 диагональ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LN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перпендикулярна  стороне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KL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. Найдите периметр параллелограмма, если диагональ 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LN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равна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см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, а угол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LKN 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равен 30</a:t>
            </a:r>
            <a:r>
              <a:rPr lang="ru-RU" sz="48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4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/>
        </p:nvGraphicFramePr>
        <p:xfrm>
          <a:off x="6858017" y="3757615"/>
          <a:ext cx="1500198" cy="1125148"/>
        </p:xfrm>
        <a:graphic>
          <a:graphicData uri="http://schemas.openxmlformats.org/presentationml/2006/ole">
            <p:oleObj spid="_x0000_s18434" name="Формула" r:id="rId3" imgW="304560" imgH="228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Найдите катеты и острый угол прямоугольного треугольника, если его гипотенуза равна 15 см, а другой острый  угол равен 38</a:t>
            </a:r>
            <a:r>
              <a:rPr lang="ru-RU" sz="6000" b="1" baseline="30000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6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417</TotalTime>
  <Words>99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Тема Office</vt:lpstr>
      <vt:lpstr>Формула</vt:lpstr>
      <vt:lpstr>Microsoft Equation 3.0</vt:lpstr>
      <vt:lpstr>«Соотношения между сторонами и углами в прямоугольном треугольнике».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Домашний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«Соотношения между сторонами и углами в прямоугольном треугольнике».</dc:title>
  <dc:creator>Марина</dc:creator>
  <cp:lastModifiedBy>Марина</cp:lastModifiedBy>
  <cp:revision>39</cp:revision>
  <dcterms:created xsi:type="dcterms:W3CDTF">2015-12-04T15:51:04Z</dcterms:created>
  <dcterms:modified xsi:type="dcterms:W3CDTF">2015-12-10T21:29:12Z</dcterms:modified>
</cp:coreProperties>
</file>