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Экономическое развитие страны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332656"/>
            <a:ext cx="6408712" cy="3343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 descr="C:\Users\Алексей\Desktop\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4261915"/>
            <a:ext cx="4283968" cy="25960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Д/З параграф № 2, Выучить термины</a:t>
            </a:r>
            <a:r>
              <a:rPr lang="ru-RU" dirty="0" smtClean="0"/>
              <a:t>!</a:t>
            </a:r>
          </a:p>
          <a:p>
            <a:r>
              <a:rPr lang="ru-RU" dirty="0" smtClean="0"/>
              <a:t>Вспомните что такое община?</a:t>
            </a:r>
          </a:p>
          <a:p>
            <a:r>
              <a:rPr lang="ru-RU" dirty="0" smtClean="0"/>
              <a:t>Какую роль она играла?</a:t>
            </a:r>
          </a:p>
        </p:txBody>
      </p:sp>
      <p:pic>
        <p:nvPicPr>
          <p:cNvPr id="7170" name="Picture 2" descr="C:\Users\Алексей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7" y="260648"/>
            <a:ext cx="6428049" cy="42484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0" y="1484784"/>
            <a:ext cx="9192252" cy="5157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Проверяю </a:t>
            </a:r>
            <a:r>
              <a:rPr lang="ru-RU" dirty="0" err="1" smtClean="0"/>
              <a:t>д</a:t>
            </a:r>
            <a:r>
              <a:rPr lang="ru-RU" dirty="0" smtClean="0"/>
              <a:t>/</a:t>
            </a:r>
            <a:r>
              <a:rPr lang="ru-RU" dirty="0" err="1" smtClean="0"/>
              <a:t>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Охарактеризуйте проблемы Российской империи начала 20 века? Назовите самые важные и почему?</a:t>
            </a:r>
          </a:p>
          <a:p>
            <a:r>
              <a:rPr lang="ru-RU" dirty="0" smtClean="0"/>
              <a:t>Что такое модернизация? Назовите особенности российской модернизации?</a:t>
            </a:r>
          </a:p>
          <a:p>
            <a:r>
              <a:rPr lang="ru-RU" dirty="0" smtClean="0"/>
              <a:t>Индустриализация?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Особенности экономики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1.Ж/Д бум строительства (Строительство Транссиба)</a:t>
            </a:r>
          </a:p>
          <a:p>
            <a:pPr>
              <a:buNone/>
            </a:pPr>
            <a:r>
              <a:rPr lang="ru-RU" dirty="0" smtClean="0"/>
              <a:t>2. Темпы роста самые высокие в мире – 8,1 в год</a:t>
            </a:r>
          </a:p>
          <a:p>
            <a:pPr>
              <a:buNone/>
            </a:pPr>
            <a:r>
              <a:rPr lang="ru-RU" dirty="0" smtClean="0"/>
              <a:t>3. </a:t>
            </a:r>
            <a:r>
              <a:rPr lang="ru-RU" b="1" dirty="0" smtClean="0"/>
              <a:t>Россия – аграрно-индустриальная страна</a:t>
            </a:r>
          </a:p>
          <a:p>
            <a:pPr>
              <a:buNone/>
            </a:pPr>
            <a:r>
              <a:rPr lang="ru-RU" dirty="0" smtClean="0"/>
              <a:t>4. </a:t>
            </a:r>
            <a:r>
              <a:rPr lang="ru-RU" b="1" dirty="0" smtClean="0"/>
              <a:t>Многоукладная экономика</a:t>
            </a:r>
            <a:endParaRPr lang="ru-RU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Алексей\Desktop\скачанные файлы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9262" y="692696"/>
            <a:ext cx="8837726" cy="51880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Роль государства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Казенные заводы (покажите их на карте)</a:t>
            </a:r>
          </a:p>
          <a:p>
            <a:endParaRPr lang="ru-RU" dirty="0" smtClean="0"/>
          </a:p>
          <a:p>
            <a:r>
              <a:rPr lang="ru-RU" dirty="0" smtClean="0"/>
              <a:t>Как еще регулировало государство экономику? </a:t>
            </a:r>
          </a:p>
          <a:p>
            <a:r>
              <a:rPr lang="ru-RU" dirty="0" smtClean="0"/>
              <a:t>Назовите плюсы и минусы влияния государства на экономику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Иностранный капитал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1897 год денежная реформа, свободный обмен бумажных денег на золото.</a:t>
            </a:r>
          </a:p>
          <a:p>
            <a:r>
              <a:rPr lang="ru-RU" dirty="0" smtClean="0"/>
              <a:t> </a:t>
            </a:r>
            <a:r>
              <a:rPr lang="ru-RU" dirty="0" smtClean="0"/>
              <a:t>какова роль иностранного капитала по мнению Витте ? Стр. 14</a:t>
            </a:r>
            <a:endParaRPr lang="ru-RU" dirty="0"/>
          </a:p>
        </p:txBody>
      </p:sp>
      <p:pic>
        <p:nvPicPr>
          <p:cNvPr id="4" name="Picture 3" descr="C:\Users\Алексей\Desktop\3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3761270"/>
            <a:ext cx="2339752" cy="30967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Кризис               Монополии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Картели                     </a:t>
            </a:r>
            <a:r>
              <a:rPr lang="ru-RU" b="1" i="1" dirty="0" smtClean="0">
                <a:solidFill>
                  <a:srgbClr val="FF0000"/>
                </a:solidFill>
              </a:rPr>
              <a:t>Синдикаты  </a:t>
            </a:r>
            <a:r>
              <a:rPr lang="ru-RU" dirty="0" smtClean="0"/>
              <a:t>      Тресты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Концерны</a:t>
            </a:r>
          </a:p>
          <a:p>
            <a:pPr>
              <a:buNone/>
            </a:pPr>
            <a:r>
              <a:rPr lang="ru-RU" i="1" dirty="0" smtClean="0"/>
              <a:t>Прочитайте определения и кратко запишите их</a:t>
            </a:r>
            <a:endParaRPr lang="ru-RU" i="1" dirty="0"/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6732240" y="1988840"/>
            <a:ext cx="288032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5004048" y="1916832"/>
            <a:ext cx="0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H="1">
            <a:off x="2339752" y="1844824"/>
            <a:ext cx="2088232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H="1">
            <a:off x="2915816" y="2132856"/>
            <a:ext cx="1872208" cy="1584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Стрелка вправо 31"/>
          <p:cNvSpPr/>
          <p:nvPr/>
        </p:nvSpPr>
        <p:spPr>
          <a:xfrm>
            <a:off x="2411760" y="1412776"/>
            <a:ext cx="1728192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Бурный рост монополий в начале 20 века иногда называют неизбежным злом. Почему неизбежным? Почему злом? согласны ли вы с этой </a:t>
            </a:r>
            <a:r>
              <a:rPr lang="ru-RU" dirty="0" err="1" smtClean="0"/>
              <a:t>т.з</a:t>
            </a:r>
            <a:r>
              <a:rPr lang="ru-RU" dirty="0" smtClean="0"/>
              <a:t>.?</a:t>
            </a:r>
            <a:endParaRPr lang="ru-RU" dirty="0"/>
          </a:p>
        </p:txBody>
      </p:sp>
      <p:pic>
        <p:nvPicPr>
          <p:cNvPr id="3075" name="Picture 3" descr="C:\Users\Алексей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3839665"/>
            <a:ext cx="4860032" cy="3018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33</TotalTime>
  <Words>168</Words>
  <Application>Microsoft Office PowerPoint</Application>
  <PresentationFormat>Экран (4:3)</PresentationFormat>
  <Paragraphs>37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Городская</vt:lpstr>
      <vt:lpstr>Экономическое развитие страны</vt:lpstr>
      <vt:lpstr>Слайд 2</vt:lpstr>
      <vt:lpstr>Проверяю д/з</vt:lpstr>
      <vt:lpstr>Особенности экономики </vt:lpstr>
      <vt:lpstr>Слайд 5</vt:lpstr>
      <vt:lpstr>Роль государства</vt:lpstr>
      <vt:lpstr>Иностранный капитал</vt:lpstr>
      <vt:lpstr>Кризис               Монополии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Экономическое развитие страны</dc:title>
  <dc:creator>Алексей</dc:creator>
  <cp:lastModifiedBy>Алексей</cp:lastModifiedBy>
  <cp:revision>5</cp:revision>
  <dcterms:created xsi:type="dcterms:W3CDTF">2015-12-18T18:28:42Z</dcterms:created>
  <dcterms:modified xsi:type="dcterms:W3CDTF">2015-12-18T19:12:36Z</dcterms:modified>
</cp:coreProperties>
</file>